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80"/>
  </p:notesMasterIdLst>
  <p:handoutMasterIdLst>
    <p:handoutMasterId r:id="rId81"/>
  </p:handoutMasterIdLst>
  <p:sldIdLst>
    <p:sldId id="319" r:id="rId5"/>
    <p:sldId id="264" r:id="rId6"/>
    <p:sldId id="1233" r:id="rId7"/>
    <p:sldId id="1299" r:id="rId8"/>
    <p:sldId id="1301" r:id="rId9"/>
    <p:sldId id="1300" r:id="rId10"/>
    <p:sldId id="1298" r:id="rId11"/>
    <p:sldId id="1261" r:id="rId12"/>
    <p:sldId id="1234" r:id="rId13"/>
    <p:sldId id="1302" r:id="rId14"/>
    <p:sldId id="1305" r:id="rId15"/>
    <p:sldId id="1304" r:id="rId16"/>
    <p:sldId id="1303" r:id="rId17"/>
    <p:sldId id="1307" r:id="rId18"/>
    <p:sldId id="1306" r:id="rId19"/>
    <p:sldId id="1263" r:id="rId20"/>
    <p:sldId id="1313" r:id="rId21"/>
    <p:sldId id="1312" r:id="rId22"/>
    <p:sldId id="1311" r:id="rId23"/>
    <p:sldId id="1310" r:id="rId24"/>
    <p:sldId id="1309" r:id="rId25"/>
    <p:sldId id="1308" r:id="rId26"/>
    <p:sldId id="1266" r:id="rId27"/>
    <p:sldId id="1317" r:id="rId28"/>
    <p:sldId id="1316" r:id="rId29"/>
    <p:sldId id="1315" r:id="rId30"/>
    <p:sldId id="1314" r:id="rId31"/>
    <p:sldId id="1264" r:id="rId32"/>
    <p:sldId id="1284" r:id="rId33"/>
    <p:sldId id="1321" r:id="rId34"/>
    <p:sldId id="1320" r:id="rId35"/>
    <p:sldId id="1319" r:id="rId36"/>
    <p:sldId id="1318" r:id="rId37"/>
    <p:sldId id="1285" r:id="rId38"/>
    <p:sldId id="1322" r:id="rId39"/>
    <p:sldId id="1286" r:id="rId40"/>
    <p:sldId id="1326" r:id="rId41"/>
    <p:sldId id="1325" r:id="rId42"/>
    <p:sldId id="1324" r:id="rId43"/>
    <p:sldId id="1323" r:id="rId44"/>
    <p:sldId id="1287" r:id="rId45"/>
    <p:sldId id="1327" r:id="rId46"/>
    <p:sldId id="1288" r:id="rId47"/>
    <p:sldId id="1331" r:id="rId48"/>
    <p:sldId id="1330" r:id="rId49"/>
    <p:sldId id="1329" r:id="rId50"/>
    <p:sldId id="1328" r:id="rId51"/>
    <p:sldId id="1289" r:id="rId52"/>
    <p:sldId id="1334" r:id="rId53"/>
    <p:sldId id="1333" r:id="rId54"/>
    <p:sldId id="1332" r:id="rId55"/>
    <p:sldId id="1290" r:id="rId56"/>
    <p:sldId id="1337" r:id="rId57"/>
    <p:sldId id="1336" r:id="rId58"/>
    <p:sldId id="1335" r:id="rId59"/>
    <p:sldId id="1291" r:id="rId60"/>
    <p:sldId id="1340" r:id="rId61"/>
    <p:sldId id="1339" r:id="rId62"/>
    <p:sldId id="1338" r:id="rId63"/>
    <p:sldId id="1341" r:id="rId64"/>
    <p:sldId id="1342" r:id="rId65"/>
    <p:sldId id="1292" r:id="rId66"/>
    <p:sldId id="1294" r:id="rId67"/>
    <p:sldId id="1343" r:id="rId68"/>
    <p:sldId id="1344" r:id="rId69"/>
    <p:sldId id="1348" r:id="rId70"/>
    <p:sldId id="1347" r:id="rId71"/>
    <p:sldId id="1346" r:id="rId72"/>
    <p:sldId id="1345" r:id="rId73"/>
    <p:sldId id="1296" r:id="rId74"/>
    <p:sldId id="1295" r:id="rId75"/>
    <p:sldId id="1351" r:id="rId76"/>
    <p:sldId id="1350" r:id="rId77"/>
    <p:sldId id="1349" r:id="rId78"/>
    <p:sldId id="539" r:id="rId7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Cambria" panose="02040503050406030204" pitchFamily="18" charset="0"/>
      <p:regular r:id="rId86"/>
      <p:bold r:id="rId87"/>
      <p:italic r:id="rId88"/>
      <p:boldItalic r:id="rId89"/>
    </p:embeddedFont>
    <p:embeddedFont>
      <p:font typeface="Montserrat" panose="00000500000000000000" pitchFamily="2" charset="0"/>
      <p:regular r:id="rId90"/>
      <p:bold r:id="rId91"/>
      <p:italic r:id="rId92"/>
      <p:boldItalic r:id="rId93"/>
    </p:embeddedFont>
    <p:embeddedFont>
      <p:font typeface="Montserrat Medium" panose="00000600000000000000" pitchFamily="2" charset="0"/>
      <p:regular r:id="rId94"/>
      <p:bold r:id="rId95"/>
      <p:italic r:id="rId96"/>
      <p:boldItalic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6">
          <p15:clr>
            <a:srgbClr val="A4A3A4"/>
          </p15:clr>
        </p15:guide>
        <p15:guide id="2" pos="28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841"/>
    <a:srgbClr val="181A1B"/>
    <a:srgbClr val="066DA5"/>
    <a:srgbClr val="196F3C"/>
    <a:srgbClr val="957104"/>
    <a:srgbClr val="B4E2D4"/>
    <a:srgbClr val="B0E3FE"/>
    <a:srgbClr val="6A98FE"/>
    <a:srgbClr val="0129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8D8F61-80F2-4CF4-9DDC-3CEF620DD7B8}" v="79" dt="2022-09-13T07:36:45.6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 varScale="1">
        <p:scale>
          <a:sx n="313" d="100"/>
          <a:sy n="313" d="100"/>
        </p:scale>
        <p:origin x="1074" y="240"/>
      </p:cViewPr>
      <p:guideLst>
        <p:guide orient="horz" pos="1626"/>
        <p:guide pos="28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microsoft.com/office/2016/11/relationships/changesInfo" Target="changesInfos/changesInfo1.xml"/><Relationship Id="rId5" Type="http://schemas.openxmlformats.org/officeDocument/2006/relationships/slide" Target="slides/slide1.xml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4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96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86" Type="http://schemas.openxmlformats.org/officeDocument/2006/relationships/font" Target="fonts/font5.fntdata"/><Relationship Id="rId94" Type="http://schemas.openxmlformats.org/officeDocument/2006/relationships/font" Target="fonts/font13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16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6.fntdata"/><Relationship Id="rId61" Type="http://schemas.openxmlformats.org/officeDocument/2006/relationships/slide" Target="slides/slide57.xml"/><Relationship Id="rId82" Type="http://schemas.openxmlformats.org/officeDocument/2006/relationships/font" Target="fonts/font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12.fntdata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 Cosme" userId="272d5a2a-eea8-4805-b974-3aa4aa9a913a" providerId="ADAL" clId="{178D8F61-80F2-4CF4-9DDC-3CEF620DD7B8}"/>
    <pc:docChg chg="undo custSel addSld delSld modSld sldOrd">
      <pc:chgData name="Jonathan  Cosme" userId="272d5a2a-eea8-4805-b974-3aa4aa9a913a" providerId="ADAL" clId="{178D8F61-80F2-4CF4-9DDC-3CEF620DD7B8}" dt="2022-09-13T08:33:11.725" v="183" actId="313"/>
      <pc:docMkLst>
        <pc:docMk/>
      </pc:docMkLst>
      <pc:sldChg chg="modTransition">
        <pc:chgData name="Jonathan  Cosme" userId="272d5a2a-eea8-4805-b974-3aa4aa9a913a" providerId="ADAL" clId="{178D8F61-80F2-4CF4-9DDC-3CEF620DD7B8}" dt="2022-09-13T07:36:45.605" v="175"/>
        <pc:sldMkLst>
          <pc:docMk/>
          <pc:sldMk cId="0" sldId="264"/>
        </pc:sldMkLst>
      </pc:sldChg>
      <pc:sldChg chg="modTransition">
        <pc:chgData name="Jonathan  Cosme" userId="272d5a2a-eea8-4805-b974-3aa4aa9a913a" providerId="ADAL" clId="{178D8F61-80F2-4CF4-9DDC-3CEF620DD7B8}" dt="2022-09-13T07:36:45.605" v="175"/>
        <pc:sldMkLst>
          <pc:docMk/>
          <pc:sldMk cId="0" sldId="319"/>
        </pc:sldMkLst>
      </pc:sldChg>
      <pc:sldChg chg="modTransition">
        <pc:chgData name="Jonathan  Cosme" userId="272d5a2a-eea8-4805-b974-3aa4aa9a913a" providerId="ADAL" clId="{178D8F61-80F2-4CF4-9DDC-3CEF620DD7B8}" dt="2022-09-13T07:36:45.605" v="175"/>
        <pc:sldMkLst>
          <pc:docMk/>
          <pc:sldMk cId="0" sldId="539"/>
        </pc:sldMkLst>
      </pc:sldChg>
      <pc:sldChg chg="delSp modSp mod modTransition">
        <pc:chgData name="Jonathan  Cosme" userId="272d5a2a-eea8-4805-b974-3aa4aa9a913a" providerId="ADAL" clId="{178D8F61-80F2-4CF4-9DDC-3CEF620DD7B8}" dt="2022-09-13T07:36:45.605" v="175"/>
        <pc:sldMkLst>
          <pc:docMk/>
          <pc:sldMk cId="0" sldId="1233"/>
        </pc:sldMkLst>
        <pc:spChg chg="del">
          <ac:chgData name="Jonathan  Cosme" userId="272d5a2a-eea8-4805-b974-3aa4aa9a913a" providerId="ADAL" clId="{178D8F61-80F2-4CF4-9DDC-3CEF620DD7B8}" dt="2022-09-13T07:07:20.378" v="27" actId="478"/>
          <ac:spMkLst>
            <pc:docMk/>
            <pc:sldMk cId="0" sldId="1233"/>
            <ac:spMk id="11" creationId="{87301CE0-B593-140C-CDDE-3E205A918A4D}"/>
          </ac:spMkLst>
        </pc:spChg>
        <pc:spChg chg="mod">
          <ac:chgData name="Jonathan  Cosme" userId="272d5a2a-eea8-4805-b974-3aa4aa9a913a" providerId="ADAL" clId="{178D8F61-80F2-4CF4-9DDC-3CEF620DD7B8}" dt="2022-09-13T07:06:52.439" v="25" actId="20577"/>
          <ac:spMkLst>
            <pc:docMk/>
            <pc:sldMk cId="0" sldId="1233"/>
            <ac:spMk id="14" creationId="{00000000-0000-0000-0000-000000000000}"/>
          </ac:spMkLst>
        </pc:spChg>
        <pc:grpChg chg="del">
          <ac:chgData name="Jonathan  Cosme" userId="272d5a2a-eea8-4805-b974-3aa4aa9a913a" providerId="ADAL" clId="{178D8F61-80F2-4CF4-9DDC-3CEF620DD7B8}" dt="2022-09-13T07:07:20.378" v="27" actId="478"/>
          <ac:grpSpMkLst>
            <pc:docMk/>
            <pc:sldMk cId="0" sldId="1233"/>
            <ac:grpSpMk id="10" creationId="{3620EC41-F67D-8FB9-BECC-011578076B2A}"/>
          </ac:grpSpMkLst>
        </pc:grpChg>
      </pc:sldChg>
      <pc:sldChg chg="delSp modSp mod modTransition">
        <pc:chgData name="Jonathan  Cosme" userId="272d5a2a-eea8-4805-b974-3aa4aa9a913a" providerId="ADAL" clId="{178D8F61-80F2-4CF4-9DDC-3CEF620DD7B8}" dt="2022-09-13T07:36:45.605" v="175"/>
        <pc:sldMkLst>
          <pc:docMk/>
          <pc:sldMk cId="700114416" sldId="1234"/>
        </pc:sldMkLst>
        <pc:spChg chg="del">
          <ac:chgData name="Jonathan  Cosme" userId="272d5a2a-eea8-4805-b974-3aa4aa9a913a" providerId="ADAL" clId="{178D8F61-80F2-4CF4-9DDC-3CEF620DD7B8}" dt="2022-09-13T07:10:24.715" v="41" actId="478"/>
          <ac:spMkLst>
            <pc:docMk/>
            <pc:sldMk cId="700114416" sldId="1234"/>
            <ac:spMk id="15" creationId="{134A473D-7D97-9A32-B2AA-889B18CFF213}"/>
          </ac:spMkLst>
        </pc:spChg>
        <pc:spChg chg="del">
          <ac:chgData name="Jonathan  Cosme" userId="272d5a2a-eea8-4805-b974-3aa4aa9a913a" providerId="ADAL" clId="{178D8F61-80F2-4CF4-9DDC-3CEF620DD7B8}" dt="2022-09-13T07:10:24.715" v="41" actId="478"/>
          <ac:spMkLst>
            <pc:docMk/>
            <pc:sldMk cId="700114416" sldId="1234"/>
            <ac:spMk id="17" creationId="{4FC7A785-0FBA-3C6E-6FAC-EF71783C6ED5}"/>
          </ac:spMkLst>
        </pc:spChg>
        <pc:spChg chg="del">
          <ac:chgData name="Jonathan  Cosme" userId="272d5a2a-eea8-4805-b974-3aa4aa9a913a" providerId="ADAL" clId="{178D8F61-80F2-4CF4-9DDC-3CEF620DD7B8}" dt="2022-09-13T07:10:24.715" v="41" actId="478"/>
          <ac:spMkLst>
            <pc:docMk/>
            <pc:sldMk cId="700114416" sldId="1234"/>
            <ac:spMk id="20" creationId="{39E08EAD-B6CD-B765-9A26-F3D96EFDB8E0}"/>
          </ac:spMkLst>
        </pc:spChg>
        <pc:spChg chg="del">
          <ac:chgData name="Jonathan  Cosme" userId="272d5a2a-eea8-4805-b974-3aa4aa9a913a" providerId="ADAL" clId="{178D8F61-80F2-4CF4-9DDC-3CEF620DD7B8}" dt="2022-09-13T07:10:24.715" v="41" actId="478"/>
          <ac:spMkLst>
            <pc:docMk/>
            <pc:sldMk cId="700114416" sldId="1234"/>
            <ac:spMk id="57" creationId="{371A5DBC-93B6-7CBB-67E0-02382FC48DE9}"/>
          </ac:spMkLst>
        </pc:spChg>
        <pc:grpChg chg="del">
          <ac:chgData name="Jonathan  Cosme" userId="272d5a2a-eea8-4805-b974-3aa4aa9a913a" providerId="ADAL" clId="{178D8F61-80F2-4CF4-9DDC-3CEF620DD7B8}" dt="2022-09-13T07:10:24.715" v="41" actId="478"/>
          <ac:grpSpMkLst>
            <pc:docMk/>
            <pc:sldMk cId="700114416" sldId="1234"/>
            <ac:grpSpMk id="72" creationId="{8D6CB6FA-86B7-28E6-EE6D-AC1840528A4A}"/>
          </ac:grpSpMkLst>
        </pc:grpChg>
        <pc:grpChg chg="del">
          <ac:chgData name="Jonathan  Cosme" userId="272d5a2a-eea8-4805-b974-3aa4aa9a913a" providerId="ADAL" clId="{178D8F61-80F2-4CF4-9DDC-3CEF620DD7B8}" dt="2022-09-13T07:10:24.715" v="41" actId="478"/>
          <ac:grpSpMkLst>
            <pc:docMk/>
            <pc:sldMk cId="700114416" sldId="1234"/>
            <ac:grpSpMk id="77" creationId="{CF0519BF-CA5F-5403-E084-9E074AA27768}"/>
          </ac:grpSpMkLst>
        </pc:grpChg>
        <pc:cxnChg chg="mod">
          <ac:chgData name="Jonathan  Cosme" userId="272d5a2a-eea8-4805-b974-3aa4aa9a913a" providerId="ADAL" clId="{178D8F61-80F2-4CF4-9DDC-3CEF620DD7B8}" dt="2022-09-13T07:10:24.715" v="41" actId="478"/>
          <ac:cxnSpMkLst>
            <pc:docMk/>
            <pc:sldMk cId="700114416" sldId="1234"/>
            <ac:cxnSpMk id="67" creationId="{A9D41F0F-D857-E5BE-EE5D-10358EECBD50}"/>
          </ac:cxnSpMkLst>
        </pc:cxnChg>
        <pc:cxnChg chg="del">
          <ac:chgData name="Jonathan  Cosme" userId="272d5a2a-eea8-4805-b974-3aa4aa9a913a" providerId="ADAL" clId="{178D8F61-80F2-4CF4-9DDC-3CEF620DD7B8}" dt="2022-09-13T07:10:24.715" v="41" actId="478"/>
          <ac:cxnSpMkLst>
            <pc:docMk/>
            <pc:sldMk cId="700114416" sldId="1234"/>
            <ac:cxnSpMk id="73" creationId="{AF874B6A-7460-8006-6422-4FB2A1289550}"/>
          </ac:cxnSpMkLst>
        </pc:cxnChg>
      </pc:sldChg>
      <pc:sldChg chg="modTransition">
        <pc:chgData name="Jonathan  Cosme" userId="272d5a2a-eea8-4805-b974-3aa4aa9a913a" providerId="ADAL" clId="{178D8F61-80F2-4CF4-9DDC-3CEF620DD7B8}" dt="2022-09-13T07:36:45.605" v="175"/>
        <pc:sldMkLst>
          <pc:docMk/>
          <pc:sldMk cId="1490750309" sldId="1261"/>
        </pc:sldMkLst>
      </pc:sldChg>
      <pc:sldChg chg="delSp modSp mod modTransition">
        <pc:chgData name="Jonathan  Cosme" userId="272d5a2a-eea8-4805-b974-3aa4aa9a913a" providerId="ADAL" clId="{178D8F61-80F2-4CF4-9DDC-3CEF620DD7B8}" dt="2022-09-13T07:36:45.605" v="175"/>
        <pc:sldMkLst>
          <pc:docMk/>
          <pc:sldMk cId="4047325076" sldId="1263"/>
        </pc:sldMkLst>
        <pc:spChg chg="del">
          <ac:chgData name="Jonathan  Cosme" userId="272d5a2a-eea8-4805-b974-3aa4aa9a913a" providerId="ADAL" clId="{178D8F61-80F2-4CF4-9DDC-3CEF620DD7B8}" dt="2022-09-13T07:14:23.290" v="82" actId="478"/>
          <ac:spMkLst>
            <pc:docMk/>
            <pc:sldMk cId="4047325076" sldId="1263"/>
            <ac:spMk id="6" creationId="{4E22A6E1-242F-A09C-69BD-B5B8EB871B44}"/>
          </ac:spMkLst>
        </pc:spChg>
        <pc:spChg chg="mod">
          <ac:chgData name="Jonathan  Cosme" userId="272d5a2a-eea8-4805-b974-3aa4aa9a913a" providerId="ADAL" clId="{178D8F61-80F2-4CF4-9DDC-3CEF620DD7B8}" dt="2022-09-13T07:13:23.684" v="70" actId="165"/>
          <ac:spMkLst>
            <pc:docMk/>
            <pc:sldMk cId="4047325076" sldId="1263"/>
            <ac:spMk id="30" creationId="{45CA925E-CEE4-902A-EEE3-F1591AA786F1}"/>
          </ac:spMkLst>
        </pc:spChg>
        <pc:spChg chg="mod">
          <ac:chgData name="Jonathan  Cosme" userId="272d5a2a-eea8-4805-b974-3aa4aa9a913a" providerId="ADAL" clId="{178D8F61-80F2-4CF4-9DDC-3CEF620DD7B8}" dt="2022-09-13T07:13:23.684" v="70" actId="165"/>
          <ac:spMkLst>
            <pc:docMk/>
            <pc:sldMk cId="4047325076" sldId="1263"/>
            <ac:spMk id="31" creationId="{FA30A3BE-008C-2F3A-4B0C-3D7BBBA1B79E}"/>
          </ac:spMkLst>
        </pc:spChg>
        <pc:spChg chg="del mod topLvl">
          <ac:chgData name="Jonathan  Cosme" userId="272d5a2a-eea8-4805-b974-3aa4aa9a913a" providerId="ADAL" clId="{178D8F61-80F2-4CF4-9DDC-3CEF620DD7B8}" dt="2022-09-13T07:14:14.157" v="80" actId="478"/>
          <ac:spMkLst>
            <pc:docMk/>
            <pc:sldMk cId="4047325076" sldId="1263"/>
            <ac:spMk id="33" creationId="{3F2D00A2-52F3-C603-2678-1F4EF5B60DFD}"/>
          </ac:spMkLst>
        </pc:spChg>
        <pc:spChg chg="del mod topLvl">
          <ac:chgData name="Jonathan  Cosme" userId="272d5a2a-eea8-4805-b974-3aa4aa9a913a" providerId="ADAL" clId="{178D8F61-80F2-4CF4-9DDC-3CEF620DD7B8}" dt="2022-09-13T07:13:28.381" v="71" actId="478"/>
          <ac:spMkLst>
            <pc:docMk/>
            <pc:sldMk cId="4047325076" sldId="1263"/>
            <ac:spMk id="1025" creationId="{AAAE2C9C-3F38-FA4C-63AE-032D6E9D4BED}"/>
          </ac:spMkLst>
        </pc:spChg>
        <pc:spChg chg="del mod topLvl">
          <ac:chgData name="Jonathan  Cosme" userId="272d5a2a-eea8-4805-b974-3aa4aa9a913a" providerId="ADAL" clId="{178D8F61-80F2-4CF4-9DDC-3CEF620DD7B8}" dt="2022-09-13T07:13:28.381" v="71" actId="478"/>
          <ac:spMkLst>
            <pc:docMk/>
            <pc:sldMk cId="4047325076" sldId="1263"/>
            <ac:spMk id="1027" creationId="{55497E2A-CB0E-AD71-09C9-695AF20BC462}"/>
          </ac:spMkLst>
        </pc:spChg>
        <pc:spChg chg="del mod topLvl">
          <ac:chgData name="Jonathan  Cosme" userId="272d5a2a-eea8-4805-b974-3aa4aa9a913a" providerId="ADAL" clId="{178D8F61-80F2-4CF4-9DDC-3CEF620DD7B8}" dt="2022-09-13T07:13:53.133" v="76" actId="478"/>
          <ac:spMkLst>
            <pc:docMk/>
            <pc:sldMk cId="4047325076" sldId="1263"/>
            <ac:spMk id="1029" creationId="{FA1CA339-35F8-9FE8-9896-101C20DFEA07}"/>
          </ac:spMkLst>
        </pc:spChg>
        <pc:spChg chg="del mod topLvl">
          <ac:chgData name="Jonathan  Cosme" userId="272d5a2a-eea8-4805-b974-3aa4aa9a913a" providerId="ADAL" clId="{178D8F61-80F2-4CF4-9DDC-3CEF620DD7B8}" dt="2022-09-13T07:13:53.133" v="76" actId="478"/>
          <ac:spMkLst>
            <pc:docMk/>
            <pc:sldMk cId="4047325076" sldId="1263"/>
            <ac:spMk id="1030" creationId="{E8D32A6C-3F37-02F6-C626-40866215B683}"/>
          </ac:spMkLst>
        </pc:spChg>
        <pc:spChg chg="del mod topLvl">
          <ac:chgData name="Jonathan  Cosme" userId="272d5a2a-eea8-4805-b974-3aa4aa9a913a" providerId="ADAL" clId="{178D8F61-80F2-4CF4-9DDC-3CEF620DD7B8}" dt="2022-09-13T07:14:06.095" v="78" actId="478"/>
          <ac:spMkLst>
            <pc:docMk/>
            <pc:sldMk cId="4047325076" sldId="1263"/>
            <ac:spMk id="1034" creationId="{4A6D8503-F01D-63C0-9C60-88A323F0BA1E}"/>
          </ac:spMkLst>
        </pc:spChg>
        <pc:grpChg chg="del mod topLvl">
          <ac:chgData name="Jonathan  Cosme" userId="272d5a2a-eea8-4805-b974-3aa4aa9a913a" providerId="ADAL" clId="{178D8F61-80F2-4CF4-9DDC-3CEF620DD7B8}" dt="2022-09-13T07:14:14.157" v="80" actId="478"/>
          <ac:grpSpMkLst>
            <pc:docMk/>
            <pc:sldMk cId="4047325076" sldId="1263"/>
            <ac:grpSpMk id="27" creationId="{0AEB7AFB-41B3-E666-D36E-81590AB80D04}"/>
          </ac:grpSpMkLst>
        </pc:grpChg>
        <pc:grpChg chg="del">
          <ac:chgData name="Jonathan  Cosme" userId="272d5a2a-eea8-4805-b974-3aa4aa9a913a" providerId="ADAL" clId="{178D8F61-80F2-4CF4-9DDC-3CEF620DD7B8}" dt="2022-09-13T07:14:23.290" v="82" actId="478"/>
          <ac:grpSpMkLst>
            <pc:docMk/>
            <pc:sldMk cId="4047325076" sldId="1263"/>
            <ac:grpSpMk id="51" creationId="{00B54726-8A80-0B7B-1A7F-0A5CE87388BB}"/>
          </ac:grpSpMkLst>
        </pc:grpChg>
        <pc:grpChg chg="del">
          <ac:chgData name="Jonathan  Cosme" userId="272d5a2a-eea8-4805-b974-3aa4aa9a913a" providerId="ADAL" clId="{178D8F61-80F2-4CF4-9DDC-3CEF620DD7B8}" dt="2022-09-13T07:12:58.961" v="67" actId="478"/>
          <ac:grpSpMkLst>
            <pc:docMk/>
            <pc:sldMk cId="4047325076" sldId="1263"/>
            <ac:grpSpMk id="1039" creationId="{6B92086F-A58B-44F8-01E6-FAEA2771FC53}"/>
          </ac:grpSpMkLst>
        </pc:grpChg>
        <pc:grpChg chg="del">
          <ac:chgData name="Jonathan  Cosme" userId="272d5a2a-eea8-4805-b974-3aa4aa9a913a" providerId="ADAL" clId="{178D8F61-80F2-4CF4-9DDC-3CEF620DD7B8}" dt="2022-09-13T07:13:23.684" v="70" actId="165"/>
          <ac:grpSpMkLst>
            <pc:docMk/>
            <pc:sldMk cId="4047325076" sldId="1263"/>
            <ac:grpSpMk id="1040" creationId="{960E8B40-E5A6-F34F-C0EE-6D02220030AD}"/>
          </ac:grpSpMkLst>
        </pc:grpChg>
        <pc:cxnChg chg="del">
          <ac:chgData name="Jonathan  Cosme" userId="272d5a2a-eea8-4805-b974-3aa4aa9a913a" providerId="ADAL" clId="{178D8F61-80F2-4CF4-9DDC-3CEF620DD7B8}" dt="2022-09-13T07:14:23.290" v="82" actId="478"/>
          <ac:cxnSpMkLst>
            <pc:docMk/>
            <pc:sldMk cId="4047325076" sldId="1263"/>
            <ac:cxnSpMk id="8" creationId="{AFF39D26-FB64-0047-4C4C-2E7F006E040A}"/>
          </ac:cxnSpMkLst>
        </pc:cxnChg>
        <pc:cxnChg chg="del mod topLvl">
          <ac:chgData name="Jonathan  Cosme" userId="272d5a2a-eea8-4805-b974-3aa4aa9a913a" providerId="ADAL" clId="{178D8F61-80F2-4CF4-9DDC-3CEF620DD7B8}" dt="2022-09-13T07:14:14.157" v="80" actId="478"/>
          <ac:cxnSpMkLst>
            <pc:docMk/>
            <pc:sldMk cId="4047325076" sldId="1263"/>
            <ac:cxnSpMk id="36" creationId="{95E8D859-FC43-6F1E-134D-771532C04A89}"/>
          </ac:cxnSpMkLst>
        </pc:cxnChg>
        <pc:cxnChg chg="del mod topLvl">
          <ac:chgData name="Jonathan  Cosme" userId="272d5a2a-eea8-4805-b974-3aa4aa9a913a" providerId="ADAL" clId="{178D8F61-80F2-4CF4-9DDC-3CEF620DD7B8}" dt="2022-09-13T07:13:30.166" v="72" actId="478"/>
          <ac:cxnSpMkLst>
            <pc:docMk/>
            <pc:sldMk cId="4047325076" sldId="1263"/>
            <ac:cxnSpMk id="1031" creationId="{F33D3D4A-3555-E9E8-DFBE-D3E1FF27ECA0}"/>
          </ac:cxnSpMkLst>
        </pc:cxnChg>
      </pc:sldChg>
      <pc:sldChg chg="modTransition">
        <pc:chgData name="Jonathan  Cosme" userId="272d5a2a-eea8-4805-b974-3aa4aa9a913a" providerId="ADAL" clId="{178D8F61-80F2-4CF4-9DDC-3CEF620DD7B8}" dt="2022-09-13T07:36:45.605" v="175"/>
        <pc:sldMkLst>
          <pc:docMk/>
          <pc:sldMk cId="1076089059" sldId="1264"/>
        </pc:sldMkLst>
      </pc:sldChg>
      <pc:sldChg chg="delSp mod modTransition">
        <pc:chgData name="Jonathan  Cosme" userId="272d5a2a-eea8-4805-b974-3aa4aa9a913a" providerId="ADAL" clId="{178D8F61-80F2-4CF4-9DDC-3CEF620DD7B8}" dt="2022-09-13T07:36:45.605" v="175"/>
        <pc:sldMkLst>
          <pc:docMk/>
          <pc:sldMk cId="1011542229" sldId="1266"/>
        </pc:sldMkLst>
        <pc:spChg chg="del">
          <ac:chgData name="Jonathan  Cosme" userId="272d5a2a-eea8-4805-b974-3aa4aa9a913a" providerId="ADAL" clId="{178D8F61-80F2-4CF4-9DDC-3CEF620DD7B8}" dt="2022-09-13T07:16:04.245" v="84" actId="478"/>
          <ac:spMkLst>
            <pc:docMk/>
            <pc:sldMk cId="1011542229" sldId="1266"/>
            <ac:spMk id="2" creationId="{E2325D3A-8654-3CBE-F4DA-62ADB2435F46}"/>
          </ac:spMkLst>
        </pc:spChg>
        <pc:spChg chg="del">
          <ac:chgData name="Jonathan  Cosme" userId="272d5a2a-eea8-4805-b974-3aa4aa9a913a" providerId="ADAL" clId="{178D8F61-80F2-4CF4-9DDC-3CEF620DD7B8}" dt="2022-09-13T07:16:20.451" v="90" actId="478"/>
          <ac:spMkLst>
            <pc:docMk/>
            <pc:sldMk cId="1011542229" sldId="1266"/>
            <ac:spMk id="6" creationId="{4E22A6E1-242F-A09C-69BD-B5B8EB871B44}"/>
          </ac:spMkLst>
        </pc:spChg>
        <pc:spChg chg="del">
          <ac:chgData name="Jonathan  Cosme" userId="272d5a2a-eea8-4805-b974-3aa4aa9a913a" providerId="ADAL" clId="{178D8F61-80F2-4CF4-9DDC-3CEF620DD7B8}" dt="2022-09-13T07:16:15.968" v="88" actId="478"/>
          <ac:spMkLst>
            <pc:docMk/>
            <pc:sldMk cId="1011542229" sldId="1266"/>
            <ac:spMk id="11" creationId="{5D8531F6-8BB2-D03A-FD56-CD264F2C0946}"/>
          </ac:spMkLst>
        </pc:spChg>
        <pc:spChg chg="del">
          <ac:chgData name="Jonathan  Cosme" userId="272d5a2a-eea8-4805-b974-3aa4aa9a913a" providerId="ADAL" clId="{178D8F61-80F2-4CF4-9DDC-3CEF620DD7B8}" dt="2022-09-13T07:16:09.424" v="86" actId="478"/>
          <ac:spMkLst>
            <pc:docMk/>
            <pc:sldMk cId="1011542229" sldId="1266"/>
            <ac:spMk id="12" creationId="{7EC98F98-BC77-FFE5-797A-7BD351905C56}"/>
          </ac:spMkLst>
        </pc:spChg>
      </pc:sldChg>
      <pc:sldChg chg="delSp modSp mod modTransition">
        <pc:chgData name="Jonathan  Cosme" userId="272d5a2a-eea8-4805-b974-3aa4aa9a913a" providerId="ADAL" clId="{178D8F61-80F2-4CF4-9DDC-3CEF620DD7B8}" dt="2022-09-13T07:36:45.605" v="175"/>
        <pc:sldMkLst>
          <pc:docMk/>
          <pc:sldMk cId="1173258366" sldId="1284"/>
        </pc:sldMkLst>
        <pc:spChg chg="del mod">
          <ac:chgData name="Jonathan  Cosme" userId="272d5a2a-eea8-4805-b974-3aa4aa9a913a" providerId="ADAL" clId="{178D8F61-80F2-4CF4-9DDC-3CEF620DD7B8}" dt="2022-09-13T07:16:52.906" v="98" actId="478"/>
          <ac:spMkLst>
            <pc:docMk/>
            <pc:sldMk cId="1173258366" sldId="1284"/>
            <ac:spMk id="6" creationId="{4E22A6E1-242F-A09C-69BD-B5B8EB871B44}"/>
          </ac:spMkLst>
        </pc:spChg>
      </pc:sldChg>
      <pc:sldChg chg="delSp mod modTransition">
        <pc:chgData name="Jonathan  Cosme" userId="272d5a2a-eea8-4805-b974-3aa4aa9a913a" providerId="ADAL" clId="{178D8F61-80F2-4CF4-9DDC-3CEF620DD7B8}" dt="2022-09-13T07:36:45.605" v="175"/>
        <pc:sldMkLst>
          <pc:docMk/>
          <pc:sldMk cId="921594134" sldId="1285"/>
        </pc:sldMkLst>
        <pc:spChg chg="del">
          <ac:chgData name="Jonathan  Cosme" userId="272d5a2a-eea8-4805-b974-3aa4aa9a913a" providerId="ADAL" clId="{178D8F61-80F2-4CF4-9DDC-3CEF620DD7B8}" dt="2022-09-13T07:17:11.163" v="100" actId="478"/>
          <ac:spMkLst>
            <pc:docMk/>
            <pc:sldMk cId="921594134" sldId="1285"/>
            <ac:spMk id="2" creationId="{E086DBCF-4C35-3E76-C204-65B843875C6B}"/>
          </ac:spMkLst>
        </pc:spChg>
        <pc:grpChg chg="del">
          <ac:chgData name="Jonathan  Cosme" userId="272d5a2a-eea8-4805-b974-3aa4aa9a913a" providerId="ADAL" clId="{178D8F61-80F2-4CF4-9DDC-3CEF620DD7B8}" dt="2022-09-13T07:17:11.163" v="100" actId="478"/>
          <ac:grpSpMkLst>
            <pc:docMk/>
            <pc:sldMk cId="921594134" sldId="1285"/>
            <ac:grpSpMk id="12" creationId="{8587BB77-C288-E47A-6F3B-B475F0E064EE}"/>
          </ac:grpSpMkLst>
        </pc:grpChg>
      </pc:sldChg>
      <pc:sldChg chg="delSp modTransition">
        <pc:chgData name="Jonathan  Cosme" userId="272d5a2a-eea8-4805-b974-3aa4aa9a913a" providerId="ADAL" clId="{178D8F61-80F2-4CF4-9DDC-3CEF620DD7B8}" dt="2022-09-13T07:36:45.605" v="175"/>
        <pc:sldMkLst>
          <pc:docMk/>
          <pc:sldMk cId="435520387" sldId="1286"/>
        </pc:sldMkLst>
        <pc:spChg chg="del">
          <ac:chgData name="Jonathan  Cosme" userId="272d5a2a-eea8-4805-b974-3aa4aa9a913a" providerId="ADAL" clId="{178D8F61-80F2-4CF4-9DDC-3CEF620DD7B8}" dt="2022-09-13T07:18:07.890" v="108" actId="478"/>
          <ac:spMkLst>
            <pc:docMk/>
            <pc:sldMk cId="435520387" sldId="1286"/>
            <ac:spMk id="2" creationId="{E086DBCF-4C35-3E76-C204-65B843875C6B}"/>
          </ac:spMkLst>
        </pc:spChg>
        <pc:spChg chg="del">
          <ac:chgData name="Jonathan  Cosme" userId="272d5a2a-eea8-4805-b974-3aa4aa9a913a" providerId="ADAL" clId="{178D8F61-80F2-4CF4-9DDC-3CEF620DD7B8}" dt="2022-09-13T07:17:58.954" v="106" actId="478"/>
          <ac:spMkLst>
            <pc:docMk/>
            <pc:sldMk cId="435520387" sldId="1286"/>
            <ac:spMk id="11" creationId="{02CB422B-4443-8C42-CEE0-DB900F808933}"/>
          </ac:spMkLst>
        </pc:spChg>
        <pc:spChg chg="del">
          <ac:chgData name="Jonathan  Cosme" userId="272d5a2a-eea8-4805-b974-3aa4aa9a913a" providerId="ADAL" clId="{178D8F61-80F2-4CF4-9DDC-3CEF620DD7B8}" dt="2022-09-13T07:17:52.041" v="104" actId="478"/>
          <ac:spMkLst>
            <pc:docMk/>
            <pc:sldMk cId="435520387" sldId="1286"/>
            <ac:spMk id="22" creationId="{ED9379D4-F505-ECF0-3445-4FD33397DC08}"/>
          </ac:spMkLst>
        </pc:spChg>
        <pc:spChg chg="del">
          <ac:chgData name="Jonathan  Cosme" userId="272d5a2a-eea8-4805-b974-3aa4aa9a913a" providerId="ADAL" clId="{178D8F61-80F2-4CF4-9DDC-3CEF620DD7B8}" dt="2022-09-13T07:17:45.122" v="102" actId="478"/>
          <ac:spMkLst>
            <pc:docMk/>
            <pc:sldMk cId="435520387" sldId="1286"/>
            <ac:spMk id="29" creationId="{6BFA39FD-BF30-57D9-0D10-A831ACB0FA50}"/>
          </ac:spMkLst>
        </pc:spChg>
        <pc:grpChg chg="del">
          <ac:chgData name="Jonathan  Cosme" userId="272d5a2a-eea8-4805-b974-3aa4aa9a913a" providerId="ADAL" clId="{178D8F61-80F2-4CF4-9DDC-3CEF620DD7B8}" dt="2022-09-13T07:17:58.954" v="106" actId="478"/>
          <ac:grpSpMkLst>
            <pc:docMk/>
            <pc:sldMk cId="435520387" sldId="1286"/>
            <ac:grpSpMk id="19" creationId="{3370707D-EBBE-633B-144C-24E1A8982AFA}"/>
          </ac:grpSpMkLst>
        </pc:grpChg>
        <pc:grpChg chg="del">
          <ac:chgData name="Jonathan  Cosme" userId="272d5a2a-eea8-4805-b974-3aa4aa9a913a" providerId="ADAL" clId="{178D8F61-80F2-4CF4-9DDC-3CEF620DD7B8}" dt="2022-09-13T07:17:52.041" v="104" actId="478"/>
          <ac:grpSpMkLst>
            <pc:docMk/>
            <pc:sldMk cId="435520387" sldId="1286"/>
            <ac:grpSpMk id="27" creationId="{4B82C8F7-EDCF-F8A7-566E-AEDA50938923}"/>
          </ac:grpSpMkLst>
        </pc:grpChg>
        <pc:grpChg chg="del">
          <ac:chgData name="Jonathan  Cosme" userId="272d5a2a-eea8-4805-b974-3aa4aa9a913a" providerId="ADAL" clId="{178D8F61-80F2-4CF4-9DDC-3CEF620DD7B8}" dt="2022-09-13T07:17:45.122" v="102" actId="478"/>
          <ac:grpSpMkLst>
            <pc:docMk/>
            <pc:sldMk cId="435520387" sldId="1286"/>
            <ac:grpSpMk id="34" creationId="{E1430F0A-5991-BCFA-3E28-11759F9CF86E}"/>
          </ac:grpSpMkLst>
        </pc:grpChg>
        <pc:grpChg chg="del">
          <ac:chgData name="Jonathan  Cosme" userId="272d5a2a-eea8-4805-b974-3aa4aa9a913a" providerId="ADAL" clId="{178D8F61-80F2-4CF4-9DDC-3CEF620DD7B8}" dt="2022-09-13T07:18:07.890" v="108" actId="478"/>
          <ac:grpSpMkLst>
            <pc:docMk/>
            <pc:sldMk cId="435520387" sldId="1286"/>
            <ac:grpSpMk id="35" creationId="{CAAC686B-5AFC-EEFC-CA56-04DDDDF73D9D}"/>
          </ac:grpSpMkLst>
        </pc:grpChg>
        <pc:cxnChg chg="del">
          <ac:chgData name="Jonathan  Cosme" userId="272d5a2a-eea8-4805-b974-3aa4aa9a913a" providerId="ADAL" clId="{178D8F61-80F2-4CF4-9DDC-3CEF620DD7B8}" dt="2022-09-13T07:18:07.890" v="108" actId="478"/>
          <ac:cxnSpMkLst>
            <pc:docMk/>
            <pc:sldMk cId="435520387" sldId="1286"/>
            <ac:cxnSpMk id="7" creationId="{18771819-7FD3-354C-D7A3-44D62F8C8570}"/>
          </ac:cxnSpMkLst>
        </pc:cxnChg>
        <pc:cxnChg chg="del">
          <ac:chgData name="Jonathan  Cosme" userId="272d5a2a-eea8-4805-b974-3aa4aa9a913a" providerId="ADAL" clId="{178D8F61-80F2-4CF4-9DDC-3CEF620DD7B8}" dt="2022-09-13T07:17:58.954" v="106" actId="478"/>
          <ac:cxnSpMkLst>
            <pc:docMk/>
            <pc:sldMk cId="435520387" sldId="1286"/>
            <ac:cxnSpMk id="13" creationId="{58F92E96-F601-42C9-56DA-E369C3B7E115}"/>
          </ac:cxnSpMkLst>
        </pc:cxnChg>
        <pc:cxnChg chg="del">
          <ac:chgData name="Jonathan  Cosme" userId="272d5a2a-eea8-4805-b974-3aa4aa9a913a" providerId="ADAL" clId="{178D8F61-80F2-4CF4-9DDC-3CEF620DD7B8}" dt="2022-09-13T07:17:52.041" v="104" actId="478"/>
          <ac:cxnSpMkLst>
            <pc:docMk/>
            <pc:sldMk cId="435520387" sldId="1286"/>
            <ac:cxnSpMk id="23" creationId="{8FE7C008-973C-9E18-530A-0472207C968F}"/>
          </ac:cxnSpMkLst>
        </pc:cxnChg>
        <pc:cxnChg chg="del">
          <ac:chgData name="Jonathan  Cosme" userId="272d5a2a-eea8-4805-b974-3aa4aa9a913a" providerId="ADAL" clId="{178D8F61-80F2-4CF4-9DDC-3CEF620DD7B8}" dt="2022-09-13T07:17:45.122" v="102" actId="478"/>
          <ac:cxnSpMkLst>
            <pc:docMk/>
            <pc:sldMk cId="435520387" sldId="1286"/>
            <ac:cxnSpMk id="30" creationId="{31944851-642D-0078-0939-8C46D515B085}"/>
          </ac:cxnSpMkLst>
        </pc:cxnChg>
      </pc:sldChg>
      <pc:sldChg chg="delSp modTransition">
        <pc:chgData name="Jonathan  Cosme" userId="272d5a2a-eea8-4805-b974-3aa4aa9a913a" providerId="ADAL" clId="{178D8F61-80F2-4CF4-9DDC-3CEF620DD7B8}" dt="2022-09-13T07:36:45.605" v="175"/>
        <pc:sldMkLst>
          <pc:docMk/>
          <pc:sldMk cId="1136687009" sldId="1287"/>
        </pc:sldMkLst>
        <pc:spChg chg="del">
          <ac:chgData name="Jonathan  Cosme" userId="272d5a2a-eea8-4805-b974-3aa4aa9a913a" providerId="ADAL" clId="{178D8F61-80F2-4CF4-9DDC-3CEF620DD7B8}" dt="2022-09-13T07:18:33.544" v="110" actId="478"/>
          <ac:spMkLst>
            <pc:docMk/>
            <pc:sldMk cId="1136687009" sldId="1287"/>
            <ac:spMk id="2" creationId="{E086DBCF-4C35-3E76-C204-65B843875C6B}"/>
          </ac:spMkLst>
        </pc:spChg>
        <pc:grpChg chg="del">
          <ac:chgData name="Jonathan  Cosme" userId="272d5a2a-eea8-4805-b974-3aa4aa9a913a" providerId="ADAL" clId="{178D8F61-80F2-4CF4-9DDC-3CEF620DD7B8}" dt="2022-09-13T07:18:33.544" v="110" actId="478"/>
          <ac:grpSpMkLst>
            <pc:docMk/>
            <pc:sldMk cId="1136687009" sldId="1287"/>
            <ac:grpSpMk id="44" creationId="{ACFF51C2-A231-F96B-5406-6FB07122E326}"/>
          </ac:grpSpMkLst>
        </pc:grpChg>
      </pc:sldChg>
      <pc:sldChg chg="delSp modSp mod modTransition">
        <pc:chgData name="Jonathan  Cosme" userId="272d5a2a-eea8-4805-b974-3aa4aa9a913a" providerId="ADAL" clId="{178D8F61-80F2-4CF4-9DDC-3CEF620DD7B8}" dt="2022-09-13T07:36:45.605" v="175"/>
        <pc:sldMkLst>
          <pc:docMk/>
          <pc:sldMk cId="2399886597" sldId="1288"/>
        </pc:sldMkLst>
        <pc:spChg chg="del">
          <ac:chgData name="Jonathan  Cosme" userId="272d5a2a-eea8-4805-b974-3aa4aa9a913a" providerId="ADAL" clId="{178D8F61-80F2-4CF4-9DDC-3CEF620DD7B8}" dt="2022-09-13T07:19:18.301" v="118" actId="478"/>
          <ac:spMkLst>
            <pc:docMk/>
            <pc:sldMk cId="2399886597" sldId="1288"/>
            <ac:spMk id="2" creationId="{E086DBCF-4C35-3E76-C204-65B843875C6B}"/>
          </ac:spMkLst>
        </pc:spChg>
        <pc:spChg chg="del">
          <ac:chgData name="Jonathan  Cosme" userId="272d5a2a-eea8-4805-b974-3aa4aa9a913a" providerId="ADAL" clId="{178D8F61-80F2-4CF4-9DDC-3CEF620DD7B8}" dt="2022-09-13T07:19:09.409" v="116" actId="478"/>
          <ac:spMkLst>
            <pc:docMk/>
            <pc:sldMk cId="2399886597" sldId="1288"/>
            <ac:spMk id="4" creationId="{06D7A744-F577-6087-96BA-DF5495CA699B}"/>
          </ac:spMkLst>
        </pc:spChg>
        <pc:spChg chg="del">
          <ac:chgData name="Jonathan  Cosme" userId="272d5a2a-eea8-4805-b974-3aa4aa9a913a" providerId="ADAL" clId="{178D8F61-80F2-4CF4-9DDC-3CEF620DD7B8}" dt="2022-09-13T07:19:01.313" v="114" actId="478"/>
          <ac:spMkLst>
            <pc:docMk/>
            <pc:sldMk cId="2399886597" sldId="1288"/>
            <ac:spMk id="5" creationId="{2C14EA43-A24F-06D9-E8D4-D7DC0096212E}"/>
          </ac:spMkLst>
        </pc:spChg>
        <pc:spChg chg="del">
          <ac:chgData name="Jonathan  Cosme" userId="272d5a2a-eea8-4805-b974-3aa4aa9a913a" providerId="ADAL" clId="{178D8F61-80F2-4CF4-9DDC-3CEF620DD7B8}" dt="2022-09-13T07:18:53.533" v="112" actId="478"/>
          <ac:spMkLst>
            <pc:docMk/>
            <pc:sldMk cId="2399886597" sldId="1288"/>
            <ac:spMk id="7" creationId="{B4E665B3-1886-2410-6C54-7ECBC027BC83}"/>
          </ac:spMkLst>
        </pc:spChg>
        <pc:spChg chg="del">
          <ac:chgData name="Jonathan  Cosme" userId="272d5a2a-eea8-4805-b974-3aa4aa9a913a" providerId="ADAL" clId="{178D8F61-80F2-4CF4-9DDC-3CEF620DD7B8}" dt="2022-09-13T07:19:18.301" v="118" actId="478"/>
          <ac:spMkLst>
            <pc:docMk/>
            <pc:sldMk cId="2399886597" sldId="1288"/>
            <ac:spMk id="9" creationId="{DBA60119-0FC1-3F8F-4F4D-1E76C2A4F4A4}"/>
          </ac:spMkLst>
        </pc:spChg>
        <pc:spChg chg="del">
          <ac:chgData name="Jonathan  Cosme" userId="272d5a2a-eea8-4805-b974-3aa4aa9a913a" providerId="ADAL" clId="{178D8F61-80F2-4CF4-9DDC-3CEF620DD7B8}" dt="2022-09-13T07:19:09.409" v="116" actId="478"/>
          <ac:spMkLst>
            <pc:docMk/>
            <pc:sldMk cId="2399886597" sldId="1288"/>
            <ac:spMk id="16" creationId="{B215DEC3-DC7F-1180-FA3A-6405B23768B7}"/>
          </ac:spMkLst>
        </pc:spChg>
        <pc:spChg chg="del">
          <ac:chgData name="Jonathan  Cosme" userId="272d5a2a-eea8-4805-b974-3aa4aa9a913a" providerId="ADAL" clId="{178D8F61-80F2-4CF4-9DDC-3CEF620DD7B8}" dt="2022-09-13T07:19:01.313" v="114" actId="478"/>
          <ac:spMkLst>
            <pc:docMk/>
            <pc:sldMk cId="2399886597" sldId="1288"/>
            <ac:spMk id="19" creationId="{10D3DA53-E2C9-F8A8-886C-AE8A4CF77801}"/>
          </ac:spMkLst>
        </pc:spChg>
        <pc:cxnChg chg="del mod">
          <ac:chgData name="Jonathan  Cosme" userId="272d5a2a-eea8-4805-b974-3aa4aa9a913a" providerId="ADAL" clId="{178D8F61-80F2-4CF4-9DDC-3CEF620DD7B8}" dt="2022-09-13T07:19:18.301" v="118" actId="478"/>
          <ac:cxnSpMkLst>
            <pc:docMk/>
            <pc:sldMk cId="2399886597" sldId="1288"/>
            <ac:cxnSpMk id="8" creationId="{790A411D-5326-61BA-E4A6-64A577215264}"/>
          </ac:cxnSpMkLst>
        </pc:cxnChg>
        <pc:cxnChg chg="del mod">
          <ac:chgData name="Jonathan  Cosme" userId="272d5a2a-eea8-4805-b974-3aa4aa9a913a" providerId="ADAL" clId="{178D8F61-80F2-4CF4-9DDC-3CEF620DD7B8}" dt="2022-09-13T07:19:09.409" v="116" actId="478"/>
          <ac:cxnSpMkLst>
            <pc:docMk/>
            <pc:sldMk cId="2399886597" sldId="1288"/>
            <ac:cxnSpMk id="15" creationId="{EBF01915-0C67-4896-BFCB-2DB5E3C393D1}"/>
          </ac:cxnSpMkLst>
        </pc:cxnChg>
        <pc:cxnChg chg="del mod">
          <ac:chgData name="Jonathan  Cosme" userId="272d5a2a-eea8-4805-b974-3aa4aa9a913a" providerId="ADAL" clId="{178D8F61-80F2-4CF4-9DDC-3CEF620DD7B8}" dt="2022-09-13T07:19:01.313" v="114" actId="478"/>
          <ac:cxnSpMkLst>
            <pc:docMk/>
            <pc:sldMk cId="2399886597" sldId="1288"/>
            <ac:cxnSpMk id="18" creationId="{9F4E0B42-DBEB-3554-289B-8BD760627E67}"/>
          </ac:cxnSpMkLst>
        </pc:cxnChg>
      </pc:sldChg>
      <pc:sldChg chg="delSp mod modTransition">
        <pc:chgData name="Jonathan  Cosme" userId="272d5a2a-eea8-4805-b974-3aa4aa9a913a" providerId="ADAL" clId="{178D8F61-80F2-4CF4-9DDC-3CEF620DD7B8}" dt="2022-09-13T07:36:45.605" v="175"/>
        <pc:sldMkLst>
          <pc:docMk/>
          <pc:sldMk cId="3771471487" sldId="1289"/>
        </pc:sldMkLst>
        <pc:spChg chg="del">
          <ac:chgData name="Jonathan  Cosme" userId="272d5a2a-eea8-4805-b974-3aa4aa9a913a" providerId="ADAL" clId="{178D8F61-80F2-4CF4-9DDC-3CEF620DD7B8}" dt="2022-09-13T07:20:42.881" v="125" actId="478"/>
          <ac:spMkLst>
            <pc:docMk/>
            <pc:sldMk cId="3771471487" sldId="1289"/>
            <ac:spMk id="2" creationId="{E086DBCF-4C35-3E76-C204-65B843875C6B}"/>
          </ac:spMkLst>
        </pc:spChg>
        <pc:spChg chg="del">
          <ac:chgData name="Jonathan  Cosme" userId="272d5a2a-eea8-4805-b974-3aa4aa9a913a" providerId="ADAL" clId="{178D8F61-80F2-4CF4-9DDC-3CEF620DD7B8}" dt="2022-09-13T07:20:34.552" v="123" actId="478"/>
          <ac:spMkLst>
            <pc:docMk/>
            <pc:sldMk cId="3771471487" sldId="1289"/>
            <ac:spMk id="26" creationId="{CBB456B9-8192-9C6D-A26F-16A53422A4CB}"/>
          </ac:spMkLst>
        </pc:spChg>
        <pc:spChg chg="del">
          <ac:chgData name="Jonathan  Cosme" userId="272d5a2a-eea8-4805-b974-3aa4aa9a913a" providerId="ADAL" clId="{178D8F61-80F2-4CF4-9DDC-3CEF620DD7B8}" dt="2022-09-13T07:20:34.552" v="123" actId="478"/>
          <ac:spMkLst>
            <pc:docMk/>
            <pc:sldMk cId="3771471487" sldId="1289"/>
            <ac:spMk id="40" creationId="{40A694F1-5EE1-481F-F672-DBF7F5F8BE6C}"/>
          </ac:spMkLst>
        </pc:spChg>
        <pc:spChg chg="del">
          <ac:chgData name="Jonathan  Cosme" userId="272d5a2a-eea8-4805-b974-3aa4aa9a913a" providerId="ADAL" clId="{178D8F61-80F2-4CF4-9DDC-3CEF620DD7B8}" dt="2022-09-13T07:20:23.959" v="120" actId="478"/>
          <ac:spMkLst>
            <pc:docMk/>
            <pc:sldMk cId="3771471487" sldId="1289"/>
            <ac:spMk id="52" creationId="{F93F3950-072F-AF66-E08A-6B3AE1599B8B}"/>
          </ac:spMkLst>
        </pc:spChg>
        <pc:spChg chg="del">
          <ac:chgData name="Jonathan  Cosme" userId="272d5a2a-eea8-4805-b974-3aa4aa9a913a" providerId="ADAL" clId="{178D8F61-80F2-4CF4-9DDC-3CEF620DD7B8}" dt="2022-09-13T07:20:26.497" v="121" actId="478"/>
          <ac:spMkLst>
            <pc:docMk/>
            <pc:sldMk cId="3771471487" sldId="1289"/>
            <ac:spMk id="54" creationId="{12BB3774-A41D-95D9-1696-4231EAC50ED8}"/>
          </ac:spMkLst>
        </pc:spChg>
        <pc:grpChg chg="del">
          <ac:chgData name="Jonathan  Cosme" userId="272d5a2a-eea8-4805-b974-3aa4aa9a913a" providerId="ADAL" clId="{178D8F61-80F2-4CF4-9DDC-3CEF620DD7B8}" dt="2022-09-13T07:20:42.881" v="125" actId="478"/>
          <ac:grpSpMkLst>
            <pc:docMk/>
            <pc:sldMk cId="3771471487" sldId="1289"/>
            <ac:grpSpMk id="41" creationId="{023C6176-DDC0-8753-6539-C619E94AF560}"/>
          </ac:grpSpMkLst>
        </pc:grpChg>
        <pc:grpChg chg="del">
          <ac:chgData name="Jonathan  Cosme" userId="272d5a2a-eea8-4805-b974-3aa4aa9a913a" providerId="ADAL" clId="{178D8F61-80F2-4CF4-9DDC-3CEF620DD7B8}" dt="2022-09-13T07:20:34.552" v="123" actId="478"/>
          <ac:grpSpMkLst>
            <pc:docMk/>
            <pc:sldMk cId="3771471487" sldId="1289"/>
            <ac:grpSpMk id="58" creationId="{2E1056A9-DAF9-546C-3067-9DD70F2B671B}"/>
          </ac:grpSpMkLst>
        </pc:grpChg>
        <pc:picChg chg="del">
          <ac:chgData name="Jonathan  Cosme" userId="272d5a2a-eea8-4805-b974-3aa4aa9a913a" providerId="ADAL" clId="{178D8F61-80F2-4CF4-9DDC-3CEF620DD7B8}" dt="2022-09-13T07:20:23.959" v="120" actId="478"/>
          <ac:picMkLst>
            <pc:docMk/>
            <pc:sldMk cId="3771471487" sldId="1289"/>
            <ac:picMk id="53" creationId="{BA139C63-5D9E-E027-1645-FAC51053B4F8}"/>
          </ac:picMkLst>
        </pc:picChg>
        <pc:cxnChg chg="del">
          <ac:chgData name="Jonathan  Cosme" userId="272d5a2a-eea8-4805-b974-3aa4aa9a913a" providerId="ADAL" clId="{178D8F61-80F2-4CF4-9DDC-3CEF620DD7B8}" dt="2022-09-13T07:20:42.881" v="125" actId="478"/>
          <ac:cxnSpMkLst>
            <pc:docMk/>
            <pc:sldMk cId="3771471487" sldId="1289"/>
            <ac:cxnSpMk id="8" creationId="{790A411D-5326-61BA-E4A6-64A577215264}"/>
          </ac:cxnSpMkLst>
        </pc:cxnChg>
      </pc:sldChg>
      <pc:sldChg chg="delSp modTransition">
        <pc:chgData name="Jonathan  Cosme" userId="272d5a2a-eea8-4805-b974-3aa4aa9a913a" providerId="ADAL" clId="{178D8F61-80F2-4CF4-9DDC-3CEF620DD7B8}" dt="2022-09-13T07:36:45.605" v="175"/>
        <pc:sldMkLst>
          <pc:docMk/>
          <pc:sldMk cId="408709395" sldId="1290"/>
        </pc:sldMkLst>
        <pc:spChg chg="del">
          <ac:chgData name="Jonathan  Cosme" userId="272d5a2a-eea8-4805-b974-3aa4aa9a913a" providerId="ADAL" clId="{178D8F61-80F2-4CF4-9DDC-3CEF620DD7B8}" dt="2022-09-13T07:21:34.343" v="131" actId="478"/>
          <ac:spMkLst>
            <pc:docMk/>
            <pc:sldMk cId="408709395" sldId="1290"/>
            <ac:spMk id="2" creationId="{E086DBCF-4C35-3E76-C204-65B843875C6B}"/>
          </ac:spMkLst>
        </pc:spChg>
        <pc:spChg chg="del">
          <ac:chgData name="Jonathan  Cosme" userId="272d5a2a-eea8-4805-b974-3aa4aa9a913a" providerId="ADAL" clId="{178D8F61-80F2-4CF4-9DDC-3CEF620DD7B8}" dt="2022-09-13T07:21:34.343" v="131" actId="478"/>
          <ac:spMkLst>
            <pc:docMk/>
            <pc:sldMk cId="408709395" sldId="1290"/>
            <ac:spMk id="4" creationId="{97FE41F5-9C8E-BEA4-EA26-9226383E9A4E}"/>
          </ac:spMkLst>
        </pc:spChg>
        <pc:spChg chg="del">
          <ac:chgData name="Jonathan  Cosme" userId="272d5a2a-eea8-4805-b974-3aa4aa9a913a" providerId="ADAL" clId="{178D8F61-80F2-4CF4-9DDC-3CEF620DD7B8}" dt="2022-09-13T07:21:25.025" v="129" actId="478"/>
          <ac:spMkLst>
            <pc:docMk/>
            <pc:sldMk cId="408709395" sldId="1290"/>
            <ac:spMk id="7" creationId="{FAA3A0D9-6402-5CF6-F1D8-C409A2013184}"/>
          </ac:spMkLst>
        </pc:spChg>
        <pc:spChg chg="del">
          <ac:chgData name="Jonathan  Cosme" userId="272d5a2a-eea8-4805-b974-3aa4aa9a913a" providerId="ADAL" clId="{178D8F61-80F2-4CF4-9DDC-3CEF620DD7B8}" dt="2022-09-13T07:21:25.025" v="129" actId="478"/>
          <ac:spMkLst>
            <pc:docMk/>
            <pc:sldMk cId="408709395" sldId="1290"/>
            <ac:spMk id="12" creationId="{9DA579D5-669A-D4DC-F785-E6C9077D975F}"/>
          </ac:spMkLst>
        </pc:spChg>
        <pc:spChg chg="del">
          <ac:chgData name="Jonathan  Cosme" userId="272d5a2a-eea8-4805-b974-3aa4aa9a913a" providerId="ADAL" clId="{178D8F61-80F2-4CF4-9DDC-3CEF620DD7B8}" dt="2022-09-13T07:21:19.336" v="127" actId="478"/>
          <ac:spMkLst>
            <pc:docMk/>
            <pc:sldMk cId="408709395" sldId="1290"/>
            <ac:spMk id="17" creationId="{761F1EDD-3018-4329-9E13-95F2A2B2F019}"/>
          </ac:spMkLst>
        </pc:spChg>
        <pc:spChg chg="del">
          <ac:chgData name="Jonathan  Cosme" userId="272d5a2a-eea8-4805-b974-3aa4aa9a913a" providerId="ADAL" clId="{178D8F61-80F2-4CF4-9DDC-3CEF620DD7B8}" dt="2022-09-13T07:21:19.336" v="127" actId="478"/>
          <ac:spMkLst>
            <pc:docMk/>
            <pc:sldMk cId="408709395" sldId="1290"/>
            <ac:spMk id="18" creationId="{6FB4FF98-BE9C-2B5B-29E3-4A6218C7C6E7}"/>
          </ac:spMkLst>
        </pc:spChg>
        <pc:grpChg chg="del">
          <ac:chgData name="Jonathan  Cosme" userId="272d5a2a-eea8-4805-b974-3aa4aa9a913a" providerId="ADAL" clId="{178D8F61-80F2-4CF4-9DDC-3CEF620DD7B8}" dt="2022-09-13T07:21:25.025" v="129" actId="478"/>
          <ac:grpSpMkLst>
            <pc:docMk/>
            <pc:sldMk cId="408709395" sldId="1290"/>
            <ac:grpSpMk id="20" creationId="{425C5580-7ECD-9200-C12E-42CBC3290114}"/>
          </ac:grpSpMkLst>
        </pc:grpChg>
        <pc:grpChg chg="del">
          <ac:chgData name="Jonathan  Cosme" userId="272d5a2a-eea8-4805-b974-3aa4aa9a913a" providerId="ADAL" clId="{178D8F61-80F2-4CF4-9DDC-3CEF620DD7B8}" dt="2022-09-13T07:21:34.343" v="131" actId="478"/>
          <ac:grpSpMkLst>
            <pc:docMk/>
            <pc:sldMk cId="408709395" sldId="1290"/>
            <ac:grpSpMk id="21" creationId="{C195C064-C9F6-ABF2-2117-750ECB60DBEB}"/>
          </ac:grpSpMkLst>
        </pc:grpChg>
        <pc:grpChg chg="del">
          <ac:chgData name="Jonathan  Cosme" userId="272d5a2a-eea8-4805-b974-3aa4aa9a913a" providerId="ADAL" clId="{178D8F61-80F2-4CF4-9DDC-3CEF620DD7B8}" dt="2022-09-13T07:21:19.336" v="127" actId="478"/>
          <ac:grpSpMkLst>
            <pc:docMk/>
            <pc:sldMk cId="408709395" sldId="1290"/>
            <ac:grpSpMk id="22" creationId="{BEC6D7B7-C745-578F-EBEE-3A42B747C22D}"/>
          </ac:grpSpMkLst>
        </pc:grpChg>
      </pc:sldChg>
      <pc:sldChg chg="delSp mod modTransition">
        <pc:chgData name="Jonathan  Cosme" userId="272d5a2a-eea8-4805-b974-3aa4aa9a913a" providerId="ADAL" clId="{178D8F61-80F2-4CF4-9DDC-3CEF620DD7B8}" dt="2022-09-13T07:36:45.605" v="175"/>
        <pc:sldMkLst>
          <pc:docMk/>
          <pc:sldMk cId="2279190453" sldId="1291"/>
        </pc:sldMkLst>
        <pc:spChg chg="del">
          <ac:chgData name="Jonathan  Cosme" userId="272d5a2a-eea8-4805-b974-3aa4aa9a913a" providerId="ADAL" clId="{178D8F61-80F2-4CF4-9DDC-3CEF620DD7B8}" dt="2022-09-13T07:22:17.377" v="137" actId="478"/>
          <ac:spMkLst>
            <pc:docMk/>
            <pc:sldMk cId="2279190453" sldId="1291"/>
            <ac:spMk id="2" creationId="{E086DBCF-4C35-3E76-C204-65B843875C6B}"/>
          </ac:spMkLst>
        </pc:spChg>
        <pc:spChg chg="del">
          <ac:chgData name="Jonathan  Cosme" userId="272d5a2a-eea8-4805-b974-3aa4aa9a913a" providerId="ADAL" clId="{178D8F61-80F2-4CF4-9DDC-3CEF620DD7B8}" dt="2022-09-13T07:22:13.083" v="135" actId="478"/>
          <ac:spMkLst>
            <pc:docMk/>
            <pc:sldMk cId="2279190453" sldId="1291"/>
            <ac:spMk id="13" creationId="{CBFE4477-1CE2-4138-23AB-96FE881C7913}"/>
          </ac:spMkLst>
        </pc:spChg>
        <pc:spChg chg="del">
          <ac:chgData name="Jonathan  Cosme" userId="272d5a2a-eea8-4805-b974-3aa4aa9a913a" providerId="ADAL" clId="{178D8F61-80F2-4CF4-9DDC-3CEF620DD7B8}" dt="2022-09-13T07:22:07.219" v="133" actId="478"/>
          <ac:spMkLst>
            <pc:docMk/>
            <pc:sldMk cId="2279190453" sldId="1291"/>
            <ac:spMk id="24" creationId="{611A92B1-857C-3C8A-0076-BC97668D5052}"/>
          </ac:spMkLst>
        </pc:spChg>
        <pc:grpChg chg="del">
          <ac:chgData name="Jonathan  Cosme" userId="272d5a2a-eea8-4805-b974-3aa4aa9a913a" providerId="ADAL" clId="{178D8F61-80F2-4CF4-9DDC-3CEF620DD7B8}" dt="2022-09-13T07:22:07.219" v="133" actId="478"/>
          <ac:grpSpMkLst>
            <pc:docMk/>
            <pc:sldMk cId="2279190453" sldId="1291"/>
            <ac:grpSpMk id="31" creationId="{B44ECFE8-6991-B157-30DA-B2A052D6E428}"/>
          </ac:grpSpMkLst>
        </pc:grpChg>
        <pc:grpChg chg="del">
          <ac:chgData name="Jonathan  Cosme" userId="272d5a2a-eea8-4805-b974-3aa4aa9a913a" providerId="ADAL" clId="{178D8F61-80F2-4CF4-9DDC-3CEF620DD7B8}" dt="2022-09-13T07:22:13.083" v="135" actId="478"/>
          <ac:grpSpMkLst>
            <pc:docMk/>
            <pc:sldMk cId="2279190453" sldId="1291"/>
            <ac:grpSpMk id="32" creationId="{F1DF025B-07AC-DA7A-F33B-3EA832AFC5F5}"/>
          </ac:grpSpMkLst>
        </pc:grpChg>
        <pc:grpChg chg="del">
          <ac:chgData name="Jonathan  Cosme" userId="272d5a2a-eea8-4805-b974-3aa4aa9a913a" providerId="ADAL" clId="{178D8F61-80F2-4CF4-9DDC-3CEF620DD7B8}" dt="2022-09-13T07:22:17.377" v="137" actId="478"/>
          <ac:grpSpMkLst>
            <pc:docMk/>
            <pc:sldMk cId="2279190453" sldId="1291"/>
            <ac:grpSpMk id="33" creationId="{C6AC64DD-BD89-1E7B-EEE6-EDB56FF38BAC}"/>
          </ac:grpSpMkLst>
        </pc:grpChg>
      </pc:sldChg>
      <pc:sldChg chg="modTransition">
        <pc:chgData name="Jonathan  Cosme" userId="272d5a2a-eea8-4805-b974-3aa4aa9a913a" providerId="ADAL" clId="{178D8F61-80F2-4CF4-9DDC-3CEF620DD7B8}" dt="2022-09-13T07:36:45.605" v="175"/>
        <pc:sldMkLst>
          <pc:docMk/>
          <pc:sldMk cId="37160775" sldId="1292"/>
        </pc:sldMkLst>
      </pc:sldChg>
      <pc:sldChg chg="delSp mod modTransition">
        <pc:chgData name="Jonathan  Cosme" userId="272d5a2a-eea8-4805-b974-3aa4aa9a913a" providerId="ADAL" clId="{178D8F61-80F2-4CF4-9DDC-3CEF620DD7B8}" dt="2022-09-13T07:36:45.605" v="175"/>
        <pc:sldMkLst>
          <pc:docMk/>
          <pc:sldMk cId="1429422648" sldId="1294"/>
        </pc:sldMkLst>
        <pc:spChg chg="del">
          <ac:chgData name="Jonathan  Cosme" userId="272d5a2a-eea8-4805-b974-3aa4aa9a913a" providerId="ADAL" clId="{178D8F61-80F2-4CF4-9DDC-3CEF620DD7B8}" dt="2022-09-13T07:25:01.887" v="147" actId="478"/>
          <ac:spMkLst>
            <pc:docMk/>
            <pc:sldMk cId="1429422648" sldId="1294"/>
            <ac:spMk id="2" creationId="{E086DBCF-4C35-3E76-C204-65B843875C6B}"/>
          </ac:spMkLst>
        </pc:spChg>
        <pc:grpChg chg="del">
          <ac:chgData name="Jonathan  Cosme" userId="272d5a2a-eea8-4805-b974-3aa4aa9a913a" providerId="ADAL" clId="{178D8F61-80F2-4CF4-9DDC-3CEF620DD7B8}" dt="2022-09-13T07:25:01.887" v="147" actId="478"/>
          <ac:grpSpMkLst>
            <pc:docMk/>
            <pc:sldMk cId="1429422648" sldId="1294"/>
            <ac:grpSpMk id="27" creationId="{2B467F52-A52F-6780-2079-4AAC7B9ECA45}"/>
          </ac:grpSpMkLst>
        </pc:grpChg>
      </pc:sldChg>
      <pc:sldChg chg="delSp modTransition">
        <pc:chgData name="Jonathan  Cosme" userId="272d5a2a-eea8-4805-b974-3aa4aa9a913a" providerId="ADAL" clId="{178D8F61-80F2-4CF4-9DDC-3CEF620DD7B8}" dt="2022-09-13T07:36:45.605" v="175"/>
        <pc:sldMkLst>
          <pc:docMk/>
          <pc:sldMk cId="3418572090" sldId="1295"/>
        </pc:sldMkLst>
        <pc:spChg chg="del">
          <ac:chgData name="Jonathan  Cosme" userId="272d5a2a-eea8-4805-b974-3aa4aa9a913a" providerId="ADAL" clId="{178D8F61-80F2-4CF4-9DDC-3CEF620DD7B8}" dt="2022-09-13T07:27:10.548" v="174" actId="478"/>
          <ac:spMkLst>
            <pc:docMk/>
            <pc:sldMk cId="3418572090" sldId="1295"/>
            <ac:spMk id="2" creationId="{E086DBCF-4C35-3E76-C204-65B843875C6B}"/>
          </ac:spMkLst>
        </pc:spChg>
        <pc:spChg chg="del">
          <ac:chgData name="Jonathan  Cosme" userId="272d5a2a-eea8-4805-b974-3aa4aa9a913a" providerId="ADAL" clId="{178D8F61-80F2-4CF4-9DDC-3CEF620DD7B8}" dt="2022-09-13T07:27:01.626" v="172" actId="478"/>
          <ac:spMkLst>
            <pc:docMk/>
            <pc:sldMk cId="3418572090" sldId="1295"/>
            <ac:spMk id="22" creationId="{268C6DF0-3713-C696-F132-70986E0EB2E9}"/>
          </ac:spMkLst>
        </pc:spChg>
        <pc:spChg chg="del">
          <ac:chgData name="Jonathan  Cosme" userId="272d5a2a-eea8-4805-b974-3aa4aa9a913a" providerId="ADAL" clId="{178D8F61-80F2-4CF4-9DDC-3CEF620DD7B8}" dt="2022-09-13T07:26:54.818" v="170" actId="478"/>
          <ac:spMkLst>
            <pc:docMk/>
            <pc:sldMk cId="3418572090" sldId="1295"/>
            <ac:spMk id="31" creationId="{470D3E8B-E22D-9E0C-C57D-15ACCA3F365A}"/>
          </ac:spMkLst>
        </pc:spChg>
        <pc:grpChg chg="del">
          <ac:chgData name="Jonathan  Cosme" userId="272d5a2a-eea8-4805-b974-3aa4aa9a913a" providerId="ADAL" clId="{178D8F61-80F2-4CF4-9DDC-3CEF620DD7B8}" dt="2022-09-13T07:27:10.548" v="174" actId="478"/>
          <ac:grpSpMkLst>
            <pc:docMk/>
            <pc:sldMk cId="3418572090" sldId="1295"/>
            <ac:grpSpMk id="11" creationId="{A232D6F1-3322-EFD0-6CC9-7D9AD9D4A4BC}"/>
          </ac:grpSpMkLst>
        </pc:grpChg>
        <pc:grpChg chg="del">
          <ac:chgData name="Jonathan  Cosme" userId="272d5a2a-eea8-4805-b974-3aa4aa9a913a" providerId="ADAL" clId="{178D8F61-80F2-4CF4-9DDC-3CEF620DD7B8}" dt="2022-09-13T07:27:01.626" v="172" actId="478"/>
          <ac:grpSpMkLst>
            <pc:docMk/>
            <pc:sldMk cId="3418572090" sldId="1295"/>
            <ac:grpSpMk id="30" creationId="{0AF6C7F2-7087-1AA2-DF82-45A56D94F015}"/>
          </ac:grpSpMkLst>
        </pc:grpChg>
        <pc:grpChg chg="del">
          <ac:chgData name="Jonathan  Cosme" userId="272d5a2a-eea8-4805-b974-3aa4aa9a913a" providerId="ADAL" clId="{178D8F61-80F2-4CF4-9DDC-3CEF620DD7B8}" dt="2022-09-13T07:26:54.818" v="170" actId="478"/>
          <ac:grpSpMkLst>
            <pc:docMk/>
            <pc:sldMk cId="3418572090" sldId="1295"/>
            <ac:grpSpMk id="35" creationId="{B6331D41-B850-24E0-9DF2-B40CCBE5AA96}"/>
          </ac:grpSpMkLst>
        </pc:grpChg>
      </pc:sldChg>
      <pc:sldChg chg="modSp mod ord modTransition">
        <pc:chgData name="Jonathan  Cosme" userId="272d5a2a-eea8-4805-b974-3aa4aa9a913a" providerId="ADAL" clId="{178D8F61-80F2-4CF4-9DDC-3CEF620DD7B8}" dt="2022-09-13T08:31:32.040" v="177" actId="313"/>
        <pc:sldMkLst>
          <pc:docMk/>
          <pc:sldMk cId="3811675727" sldId="1296"/>
        </pc:sldMkLst>
        <pc:spChg chg="mod">
          <ac:chgData name="Jonathan  Cosme" userId="272d5a2a-eea8-4805-b974-3aa4aa9a913a" providerId="ADAL" clId="{178D8F61-80F2-4CF4-9DDC-3CEF620DD7B8}" dt="2022-09-13T08:31:32.040" v="177" actId="313"/>
          <ac:spMkLst>
            <pc:docMk/>
            <pc:sldMk cId="3811675727" sldId="1296"/>
            <ac:spMk id="28" creationId="{AB2F0D5F-F1DA-2002-8FCF-516549174191}"/>
          </ac:spMkLst>
        </pc:spChg>
      </pc:sldChg>
      <pc:sldChg chg="delSp add del mod">
        <pc:chgData name="Jonathan  Cosme" userId="272d5a2a-eea8-4805-b974-3aa4aa9a913a" providerId="ADAL" clId="{178D8F61-80F2-4CF4-9DDC-3CEF620DD7B8}" dt="2022-09-13T07:07:52.793" v="35" actId="47"/>
        <pc:sldMkLst>
          <pc:docMk/>
          <pc:sldMk cId="1976723725" sldId="1297"/>
        </pc:sldMkLst>
        <pc:spChg chg="del">
          <ac:chgData name="Jonathan  Cosme" userId="272d5a2a-eea8-4805-b974-3aa4aa9a913a" providerId="ADAL" clId="{178D8F61-80F2-4CF4-9DDC-3CEF620DD7B8}" dt="2022-09-13T07:07:29.537" v="29" actId="478"/>
          <ac:spMkLst>
            <pc:docMk/>
            <pc:sldMk cId="1976723725" sldId="1297"/>
            <ac:spMk id="11" creationId="{87301CE0-B593-140C-CDDE-3E205A918A4D}"/>
          </ac:spMkLst>
        </pc:spChg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326798871" sldId="1298"/>
        </pc:sldMkLst>
      </pc:sldChg>
      <pc:sldChg chg="delSp add mod ord modTransition">
        <pc:chgData name="Jonathan  Cosme" userId="272d5a2a-eea8-4805-b974-3aa4aa9a913a" providerId="ADAL" clId="{178D8F61-80F2-4CF4-9DDC-3CEF620DD7B8}" dt="2022-09-13T07:36:45.605" v="175"/>
        <pc:sldMkLst>
          <pc:docMk/>
          <pc:sldMk cId="4055223439" sldId="1299"/>
        </pc:sldMkLst>
        <pc:spChg chg="del">
          <ac:chgData name="Jonathan  Cosme" userId="272d5a2a-eea8-4805-b974-3aa4aa9a913a" providerId="ADAL" clId="{178D8F61-80F2-4CF4-9DDC-3CEF620DD7B8}" dt="2022-09-13T07:08:00.428" v="39" actId="478"/>
          <ac:spMkLst>
            <pc:docMk/>
            <pc:sldMk cId="4055223439" sldId="1299"/>
            <ac:spMk id="4" creationId="{F1DED5EE-5F3D-1418-45EA-0438A0E50A36}"/>
          </ac:spMkLst>
        </pc:spChg>
        <pc:spChg chg="del">
          <ac:chgData name="Jonathan  Cosme" userId="272d5a2a-eea8-4805-b974-3aa4aa9a913a" providerId="ADAL" clId="{178D8F61-80F2-4CF4-9DDC-3CEF620DD7B8}" dt="2022-09-13T07:07:38.819" v="31" actId="478"/>
          <ac:spMkLst>
            <pc:docMk/>
            <pc:sldMk cId="4055223439" sldId="1299"/>
            <ac:spMk id="6" creationId="{942F027C-E4A6-22CD-EEED-4D7A9B4B481E}"/>
          </ac:spMkLst>
        </pc:spChg>
        <pc:spChg chg="del">
          <ac:chgData name="Jonathan  Cosme" userId="272d5a2a-eea8-4805-b974-3aa4aa9a913a" providerId="ADAL" clId="{178D8F61-80F2-4CF4-9DDC-3CEF620DD7B8}" dt="2022-09-13T07:08:00.428" v="39" actId="478"/>
          <ac:spMkLst>
            <pc:docMk/>
            <pc:sldMk cId="4055223439" sldId="1299"/>
            <ac:spMk id="7" creationId="{3C7288E0-F6C5-24A5-BAF9-D6F5B26130D3}"/>
          </ac:spMkLst>
        </pc:spChg>
        <pc:spChg chg="del">
          <ac:chgData name="Jonathan  Cosme" userId="272d5a2a-eea8-4805-b974-3aa4aa9a913a" providerId="ADAL" clId="{178D8F61-80F2-4CF4-9DDC-3CEF620DD7B8}" dt="2022-09-13T07:07:38.819" v="31" actId="478"/>
          <ac:spMkLst>
            <pc:docMk/>
            <pc:sldMk cId="4055223439" sldId="1299"/>
            <ac:spMk id="9" creationId="{643ABC6C-5C94-264A-8144-12D8E4B40AD3}"/>
          </ac:spMkLst>
        </pc:spChg>
      </pc:sldChg>
      <pc:sldChg chg="add del modTransition">
        <pc:chgData name="Jonathan  Cosme" userId="272d5a2a-eea8-4805-b974-3aa4aa9a913a" providerId="ADAL" clId="{178D8F61-80F2-4CF4-9DDC-3CEF620DD7B8}" dt="2022-09-13T07:36:45.605" v="175"/>
        <pc:sldMkLst>
          <pc:docMk/>
          <pc:sldMk cId="2022649040" sldId="1300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2105928343" sldId="1301"/>
        </pc:sldMkLst>
      </pc:sldChg>
      <pc:sldChg chg="delSp modSp add mod modTransition">
        <pc:chgData name="Jonathan  Cosme" userId="272d5a2a-eea8-4805-b974-3aa4aa9a913a" providerId="ADAL" clId="{178D8F61-80F2-4CF4-9DDC-3CEF620DD7B8}" dt="2022-09-13T07:36:45.605" v="175"/>
        <pc:sldMkLst>
          <pc:docMk/>
          <pc:sldMk cId="1926917524" sldId="1302"/>
        </pc:sldMkLst>
        <pc:spChg chg="del">
          <ac:chgData name="Jonathan  Cosme" userId="272d5a2a-eea8-4805-b974-3aa4aa9a913a" providerId="ADAL" clId="{178D8F61-80F2-4CF4-9DDC-3CEF620DD7B8}" dt="2022-09-13T07:10:32.944" v="43" actId="478"/>
          <ac:spMkLst>
            <pc:docMk/>
            <pc:sldMk cId="1926917524" sldId="1302"/>
            <ac:spMk id="17" creationId="{4FC7A785-0FBA-3C6E-6FAC-EF71783C6ED5}"/>
          </ac:spMkLst>
        </pc:spChg>
        <pc:spChg chg="del">
          <ac:chgData name="Jonathan  Cosme" userId="272d5a2a-eea8-4805-b974-3aa4aa9a913a" providerId="ADAL" clId="{178D8F61-80F2-4CF4-9DDC-3CEF620DD7B8}" dt="2022-09-13T07:10:32.944" v="43" actId="478"/>
          <ac:spMkLst>
            <pc:docMk/>
            <pc:sldMk cId="1926917524" sldId="1302"/>
            <ac:spMk id="20" creationId="{39E08EAD-B6CD-B765-9A26-F3D96EFDB8E0}"/>
          </ac:spMkLst>
        </pc:spChg>
        <pc:spChg chg="del">
          <ac:chgData name="Jonathan  Cosme" userId="272d5a2a-eea8-4805-b974-3aa4aa9a913a" providerId="ADAL" clId="{178D8F61-80F2-4CF4-9DDC-3CEF620DD7B8}" dt="2022-09-13T07:10:53.570" v="47" actId="478"/>
          <ac:spMkLst>
            <pc:docMk/>
            <pc:sldMk cId="1926917524" sldId="1302"/>
            <ac:spMk id="34" creationId="{D2CE791D-9E4B-89F6-C514-71AB9A14448D}"/>
          </ac:spMkLst>
        </pc:spChg>
        <pc:spChg chg="del mod">
          <ac:chgData name="Jonathan  Cosme" userId="272d5a2a-eea8-4805-b974-3aa4aa9a913a" providerId="ADAL" clId="{178D8F61-80F2-4CF4-9DDC-3CEF620DD7B8}" dt="2022-09-13T07:11:03.960" v="50" actId="478"/>
          <ac:spMkLst>
            <pc:docMk/>
            <pc:sldMk cId="1926917524" sldId="1302"/>
            <ac:spMk id="57" creationId="{371A5DBC-93B6-7CBB-67E0-02382FC48DE9}"/>
          </ac:spMkLst>
        </pc:spChg>
        <pc:grpChg chg="del topLvl">
          <ac:chgData name="Jonathan  Cosme" userId="272d5a2a-eea8-4805-b974-3aa4aa9a913a" providerId="ADAL" clId="{178D8F61-80F2-4CF4-9DDC-3CEF620DD7B8}" dt="2022-09-13T07:11:08.465" v="52" actId="478"/>
          <ac:grpSpMkLst>
            <pc:docMk/>
            <pc:sldMk cId="1926917524" sldId="1302"/>
            <ac:grpSpMk id="35" creationId="{C14A7507-5C41-1600-6932-E3A19A2BF65C}"/>
          </ac:grpSpMkLst>
        </pc:grpChg>
        <pc:grpChg chg="del">
          <ac:chgData name="Jonathan  Cosme" userId="272d5a2a-eea8-4805-b974-3aa4aa9a913a" providerId="ADAL" clId="{178D8F61-80F2-4CF4-9DDC-3CEF620DD7B8}" dt="2022-09-13T07:10:32.944" v="43" actId="478"/>
          <ac:grpSpMkLst>
            <pc:docMk/>
            <pc:sldMk cId="1926917524" sldId="1302"/>
            <ac:grpSpMk id="72" creationId="{8D6CB6FA-86B7-28E6-EE6D-AC1840528A4A}"/>
          </ac:grpSpMkLst>
        </pc:grpChg>
        <pc:grpChg chg="del">
          <ac:chgData name="Jonathan  Cosme" userId="272d5a2a-eea8-4805-b974-3aa4aa9a913a" providerId="ADAL" clId="{178D8F61-80F2-4CF4-9DDC-3CEF620DD7B8}" dt="2022-09-13T07:11:06.570" v="51" actId="478"/>
          <ac:grpSpMkLst>
            <pc:docMk/>
            <pc:sldMk cId="1926917524" sldId="1302"/>
            <ac:grpSpMk id="77" creationId="{CF0519BF-CA5F-5403-E084-9E074AA27768}"/>
          </ac:grpSpMkLst>
        </pc:grpChg>
        <pc:cxnChg chg="del topLvl">
          <ac:chgData name="Jonathan  Cosme" userId="272d5a2a-eea8-4805-b974-3aa4aa9a913a" providerId="ADAL" clId="{178D8F61-80F2-4CF4-9DDC-3CEF620DD7B8}" dt="2022-09-13T07:11:06.570" v="51" actId="478"/>
          <ac:cxnSpMkLst>
            <pc:docMk/>
            <pc:sldMk cId="1926917524" sldId="1302"/>
            <ac:cxnSpMk id="64" creationId="{B1C7D283-C129-D7FB-1EC4-7080CCAD7983}"/>
          </ac:cxnSpMkLst>
        </pc:cxnChg>
        <pc:cxnChg chg="del mod">
          <ac:chgData name="Jonathan  Cosme" userId="272d5a2a-eea8-4805-b974-3aa4aa9a913a" providerId="ADAL" clId="{178D8F61-80F2-4CF4-9DDC-3CEF620DD7B8}" dt="2022-09-13T07:10:50.681" v="46" actId="478"/>
          <ac:cxnSpMkLst>
            <pc:docMk/>
            <pc:sldMk cId="1926917524" sldId="1302"/>
            <ac:cxnSpMk id="67" creationId="{A9D41F0F-D857-E5BE-EE5D-10358EECBD50}"/>
          </ac:cxnSpMkLst>
        </pc:cxnChg>
        <pc:cxnChg chg="del">
          <ac:chgData name="Jonathan  Cosme" userId="272d5a2a-eea8-4805-b974-3aa4aa9a913a" providerId="ADAL" clId="{178D8F61-80F2-4CF4-9DDC-3CEF620DD7B8}" dt="2022-09-13T07:10:32.944" v="43" actId="478"/>
          <ac:cxnSpMkLst>
            <pc:docMk/>
            <pc:sldMk cId="1926917524" sldId="1302"/>
            <ac:cxnSpMk id="73" creationId="{AF874B6A-7460-8006-6422-4FB2A1289550}"/>
          </ac:cxnSpMkLst>
        </pc:cxnChg>
      </pc:sldChg>
      <pc:sldChg chg="delSp modSp add mod modTransition">
        <pc:chgData name="Jonathan  Cosme" userId="272d5a2a-eea8-4805-b974-3aa4aa9a913a" providerId="ADAL" clId="{178D8F61-80F2-4CF4-9DDC-3CEF620DD7B8}" dt="2022-09-13T07:36:45.605" v="175"/>
        <pc:sldMkLst>
          <pc:docMk/>
          <pc:sldMk cId="1860042844" sldId="1303"/>
        </pc:sldMkLst>
        <pc:spChg chg="del mod">
          <ac:chgData name="Jonathan  Cosme" userId="272d5a2a-eea8-4805-b974-3aa4aa9a913a" providerId="ADAL" clId="{178D8F61-80F2-4CF4-9DDC-3CEF620DD7B8}" dt="2022-09-13T07:12:26.687" v="64" actId="478"/>
          <ac:spMkLst>
            <pc:docMk/>
            <pc:sldMk cId="1860042844" sldId="1303"/>
            <ac:spMk id="17" creationId="{4FC7A785-0FBA-3C6E-6FAC-EF71783C6ED5}"/>
          </ac:spMkLst>
        </pc:spChg>
        <pc:spChg chg="mod">
          <ac:chgData name="Jonathan  Cosme" userId="272d5a2a-eea8-4805-b974-3aa4aa9a913a" providerId="ADAL" clId="{178D8F61-80F2-4CF4-9DDC-3CEF620DD7B8}" dt="2022-09-13T07:12:15.979" v="61" actId="165"/>
          <ac:spMkLst>
            <pc:docMk/>
            <pc:sldMk cId="1860042844" sldId="1303"/>
            <ac:spMk id="37" creationId="{D7AF0A44-00CC-7D45-1918-F5329536EE5F}"/>
          </ac:spMkLst>
        </pc:spChg>
        <pc:spChg chg="mod">
          <ac:chgData name="Jonathan  Cosme" userId="272d5a2a-eea8-4805-b974-3aa4aa9a913a" providerId="ADAL" clId="{178D8F61-80F2-4CF4-9DDC-3CEF620DD7B8}" dt="2022-09-13T07:12:15.979" v="61" actId="165"/>
          <ac:spMkLst>
            <pc:docMk/>
            <pc:sldMk cId="1860042844" sldId="1303"/>
            <ac:spMk id="41" creationId="{8A3F021C-4015-753C-99F9-0C42EBBA9A71}"/>
          </ac:spMkLst>
        </pc:spChg>
        <pc:spChg chg="mod">
          <ac:chgData name="Jonathan  Cosme" userId="272d5a2a-eea8-4805-b974-3aa4aa9a913a" providerId="ADAL" clId="{178D8F61-80F2-4CF4-9DDC-3CEF620DD7B8}" dt="2022-09-13T07:12:15.979" v="61" actId="165"/>
          <ac:spMkLst>
            <pc:docMk/>
            <pc:sldMk cId="1860042844" sldId="1303"/>
            <ac:spMk id="46" creationId="{1AB47D43-F785-AC84-7A17-5575CAC07F98}"/>
          </ac:spMkLst>
        </pc:spChg>
        <pc:spChg chg="mod">
          <ac:chgData name="Jonathan  Cosme" userId="272d5a2a-eea8-4805-b974-3aa4aa9a913a" providerId="ADAL" clId="{178D8F61-80F2-4CF4-9DDC-3CEF620DD7B8}" dt="2022-09-13T07:12:15.979" v="61" actId="165"/>
          <ac:spMkLst>
            <pc:docMk/>
            <pc:sldMk cId="1860042844" sldId="1303"/>
            <ac:spMk id="51" creationId="{393F0471-6EE9-531D-1175-715996342182}"/>
          </ac:spMkLst>
        </pc:spChg>
        <pc:spChg chg="mod">
          <ac:chgData name="Jonathan  Cosme" userId="272d5a2a-eea8-4805-b974-3aa4aa9a913a" providerId="ADAL" clId="{178D8F61-80F2-4CF4-9DDC-3CEF620DD7B8}" dt="2022-09-13T07:12:15.979" v="61" actId="165"/>
          <ac:spMkLst>
            <pc:docMk/>
            <pc:sldMk cId="1860042844" sldId="1303"/>
            <ac:spMk id="52" creationId="{79F844E1-AFAE-912A-E6AF-2B164B5C9147}"/>
          </ac:spMkLst>
        </pc:spChg>
        <pc:spChg chg="mod">
          <ac:chgData name="Jonathan  Cosme" userId="272d5a2a-eea8-4805-b974-3aa4aa9a913a" providerId="ADAL" clId="{178D8F61-80F2-4CF4-9DDC-3CEF620DD7B8}" dt="2022-09-13T07:11:28.425" v="58" actId="20577"/>
          <ac:spMkLst>
            <pc:docMk/>
            <pc:sldMk cId="1860042844" sldId="1303"/>
            <ac:spMk id="57" creationId="{371A5DBC-93B6-7CBB-67E0-02382FC48DE9}"/>
          </ac:spMkLst>
        </pc:spChg>
        <pc:grpChg chg="del mod topLvl">
          <ac:chgData name="Jonathan  Cosme" userId="272d5a2a-eea8-4805-b974-3aa4aa9a913a" providerId="ADAL" clId="{178D8F61-80F2-4CF4-9DDC-3CEF620DD7B8}" dt="2022-09-13T07:12:28.922" v="65" actId="478"/>
          <ac:grpSpMkLst>
            <pc:docMk/>
            <pc:sldMk cId="1860042844" sldId="1303"/>
            <ac:grpSpMk id="43" creationId="{CC41D555-034B-3521-C015-6AEC7755D67C}"/>
          </ac:grpSpMkLst>
        </pc:grpChg>
        <pc:grpChg chg="del mod topLvl">
          <ac:chgData name="Jonathan  Cosme" userId="272d5a2a-eea8-4805-b974-3aa4aa9a913a" providerId="ADAL" clId="{178D8F61-80F2-4CF4-9DDC-3CEF620DD7B8}" dt="2022-09-13T07:12:19.625" v="62" actId="478"/>
          <ac:grpSpMkLst>
            <pc:docMk/>
            <pc:sldMk cId="1860042844" sldId="1303"/>
            <ac:grpSpMk id="45" creationId="{DAB997F4-7E25-78FA-2851-6F00A55E8647}"/>
          </ac:grpSpMkLst>
        </pc:grpChg>
        <pc:grpChg chg="del">
          <ac:chgData name="Jonathan  Cosme" userId="272d5a2a-eea8-4805-b974-3aa4aa9a913a" providerId="ADAL" clId="{178D8F61-80F2-4CF4-9DDC-3CEF620DD7B8}" dt="2022-09-13T07:12:15.979" v="61" actId="165"/>
          <ac:grpSpMkLst>
            <pc:docMk/>
            <pc:sldMk cId="1860042844" sldId="1303"/>
            <ac:grpSpMk id="72" creationId="{8D6CB6FA-86B7-28E6-EE6D-AC1840528A4A}"/>
          </ac:grpSpMkLst>
        </pc:grpChg>
        <pc:cxnChg chg="del mod topLvl">
          <ac:chgData name="Jonathan  Cosme" userId="272d5a2a-eea8-4805-b974-3aa4aa9a913a" providerId="ADAL" clId="{178D8F61-80F2-4CF4-9DDC-3CEF620DD7B8}" dt="2022-09-13T07:12:19.625" v="62" actId="478"/>
          <ac:cxnSpMkLst>
            <pc:docMk/>
            <pc:sldMk cId="1860042844" sldId="1303"/>
            <ac:cxnSpMk id="53" creationId="{B9C8EB38-C11B-B4DF-E79A-7B43D48E6415}"/>
          </ac:cxnSpMkLst>
        </pc:cxnChg>
      </pc:sldChg>
      <pc:sldChg chg="modSp add mod modTransition">
        <pc:chgData name="Jonathan  Cosme" userId="272d5a2a-eea8-4805-b974-3aa4aa9a913a" providerId="ADAL" clId="{178D8F61-80F2-4CF4-9DDC-3CEF620DD7B8}" dt="2022-09-13T07:36:45.605" v="175"/>
        <pc:sldMkLst>
          <pc:docMk/>
          <pc:sldMk cId="3412385575" sldId="1304"/>
        </pc:sldMkLst>
        <pc:spChg chg="mod">
          <ac:chgData name="Jonathan  Cosme" userId="272d5a2a-eea8-4805-b974-3aa4aa9a913a" providerId="ADAL" clId="{178D8F61-80F2-4CF4-9DDC-3CEF620DD7B8}" dt="2022-09-13T07:11:24.423" v="56" actId="20577"/>
          <ac:spMkLst>
            <pc:docMk/>
            <pc:sldMk cId="3412385575" sldId="1304"/>
            <ac:spMk id="57" creationId="{371A5DBC-93B6-7CBB-67E0-02382FC48DE9}"/>
          </ac:spMkLst>
        </pc:spChg>
      </pc:sldChg>
      <pc:sldChg chg="modSp add mod modTransition">
        <pc:chgData name="Jonathan  Cosme" userId="272d5a2a-eea8-4805-b974-3aa4aa9a913a" providerId="ADAL" clId="{178D8F61-80F2-4CF4-9DDC-3CEF620DD7B8}" dt="2022-09-13T07:36:45.605" v="175"/>
        <pc:sldMkLst>
          <pc:docMk/>
          <pc:sldMk cId="3858762243" sldId="1305"/>
        </pc:sldMkLst>
        <pc:spChg chg="mod">
          <ac:chgData name="Jonathan  Cosme" userId="272d5a2a-eea8-4805-b974-3aa4aa9a913a" providerId="ADAL" clId="{178D8F61-80F2-4CF4-9DDC-3CEF620DD7B8}" dt="2022-09-13T07:11:20.002" v="54" actId="20577"/>
          <ac:spMkLst>
            <pc:docMk/>
            <pc:sldMk cId="3858762243" sldId="1305"/>
            <ac:spMk id="57" creationId="{371A5DBC-93B6-7CBB-67E0-02382FC48DE9}"/>
          </ac:spMkLst>
        </pc:spChg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911613094" sldId="1306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886684365" sldId="1307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2075867749" sldId="1308"/>
        </pc:sldMkLst>
      </pc:sldChg>
      <pc:sldChg chg="delSp modSp 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2697114694" sldId="1309"/>
        </pc:sldMkLst>
        <pc:spChg chg="mod">
          <ac:chgData name="Jonathan  Cosme" userId="272d5a2a-eea8-4805-b974-3aa4aa9a913a" providerId="ADAL" clId="{178D8F61-80F2-4CF4-9DDC-3CEF620DD7B8}" dt="2022-09-13T07:13:12.410" v="69" actId="165"/>
          <ac:spMkLst>
            <pc:docMk/>
            <pc:sldMk cId="2697114694" sldId="1309"/>
            <ac:spMk id="30" creationId="{45CA925E-CEE4-902A-EEE3-F1591AA786F1}"/>
          </ac:spMkLst>
        </pc:spChg>
        <pc:spChg chg="mod">
          <ac:chgData name="Jonathan  Cosme" userId="272d5a2a-eea8-4805-b974-3aa4aa9a913a" providerId="ADAL" clId="{178D8F61-80F2-4CF4-9DDC-3CEF620DD7B8}" dt="2022-09-13T07:13:12.410" v="69" actId="165"/>
          <ac:spMkLst>
            <pc:docMk/>
            <pc:sldMk cId="2697114694" sldId="1309"/>
            <ac:spMk id="31" creationId="{FA30A3BE-008C-2F3A-4B0C-3D7BBBA1B79E}"/>
          </ac:spMkLst>
        </pc:spChg>
        <pc:spChg chg="mod topLvl">
          <ac:chgData name="Jonathan  Cosme" userId="272d5a2a-eea8-4805-b974-3aa4aa9a913a" providerId="ADAL" clId="{178D8F61-80F2-4CF4-9DDC-3CEF620DD7B8}" dt="2022-09-13T07:13:12.410" v="69" actId="165"/>
          <ac:spMkLst>
            <pc:docMk/>
            <pc:sldMk cId="2697114694" sldId="1309"/>
            <ac:spMk id="33" creationId="{3F2D00A2-52F3-C603-2678-1F4EF5B60DFD}"/>
          </ac:spMkLst>
        </pc:spChg>
        <pc:spChg chg="mod topLvl">
          <ac:chgData name="Jonathan  Cosme" userId="272d5a2a-eea8-4805-b974-3aa4aa9a913a" providerId="ADAL" clId="{178D8F61-80F2-4CF4-9DDC-3CEF620DD7B8}" dt="2022-09-13T07:13:12.410" v="69" actId="165"/>
          <ac:spMkLst>
            <pc:docMk/>
            <pc:sldMk cId="2697114694" sldId="1309"/>
            <ac:spMk id="1025" creationId="{AAAE2C9C-3F38-FA4C-63AE-032D6E9D4BED}"/>
          </ac:spMkLst>
        </pc:spChg>
        <pc:spChg chg="mod topLvl">
          <ac:chgData name="Jonathan  Cosme" userId="272d5a2a-eea8-4805-b974-3aa4aa9a913a" providerId="ADAL" clId="{178D8F61-80F2-4CF4-9DDC-3CEF620DD7B8}" dt="2022-09-13T07:13:12.410" v="69" actId="165"/>
          <ac:spMkLst>
            <pc:docMk/>
            <pc:sldMk cId="2697114694" sldId="1309"/>
            <ac:spMk id="1027" creationId="{55497E2A-CB0E-AD71-09C9-695AF20BC462}"/>
          </ac:spMkLst>
        </pc:spChg>
        <pc:spChg chg="mod topLvl">
          <ac:chgData name="Jonathan  Cosme" userId="272d5a2a-eea8-4805-b974-3aa4aa9a913a" providerId="ADAL" clId="{178D8F61-80F2-4CF4-9DDC-3CEF620DD7B8}" dt="2022-09-13T07:13:12.410" v="69" actId="165"/>
          <ac:spMkLst>
            <pc:docMk/>
            <pc:sldMk cId="2697114694" sldId="1309"/>
            <ac:spMk id="1029" creationId="{FA1CA339-35F8-9FE8-9896-101C20DFEA07}"/>
          </ac:spMkLst>
        </pc:spChg>
        <pc:spChg chg="mod topLvl">
          <ac:chgData name="Jonathan  Cosme" userId="272d5a2a-eea8-4805-b974-3aa4aa9a913a" providerId="ADAL" clId="{178D8F61-80F2-4CF4-9DDC-3CEF620DD7B8}" dt="2022-09-13T07:13:12.410" v="69" actId="165"/>
          <ac:spMkLst>
            <pc:docMk/>
            <pc:sldMk cId="2697114694" sldId="1309"/>
            <ac:spMk id="1030" creationId="{E8D32A6C-3F37-02F6-C626-40866215B683}"/>
          </ac:spMkLst>
        </pc:spChg>
        <pc:spChg chg="mod topLvl">
          <ac:chgData name="Jonathan  Cosme" userId="272d5a2a-eea8-4805-b974-3aa4aa9a913a" providerId="ADAL" clId="{178D8F61-80F2-4CF4-9DDC-3CEF620DD7B8}" dt="2022-09-13T07:13:12.410" v="69" actId="165"/>
          <ac:spMkLst>
            <pc:docMk/>
            <pc:sldMk cId="2697114694" sldId="1309"/>
            <ac:spMk id="1034" creationId="{4A6D8503-F01D-63C0-9C60-88A323F0BA1E}"/>
          </ac:spMkLst>
        </pc:spChg>
        <pc:grpChg chg="mod topLvl">
          <ac:chgData name="Jonathan  Cosme" userId="272d5a2a-eea8-4805-b974-3aa4aa9a913a" providerId="ADAL" clId="{178D8F61-80F2-4CF4-9DDC-3CEF620DD7B8}" dt="2022-09-13T07:13:12.410" v="69" actId="165"/>
          <ac:grpSpMkLst>
            <pc:docMk/>
            <pc:sldMk cId="2697114694" sldId="1309"/>
            <ac:grpSpMk id="27" creationId="{0AEB7AFB-41B3-E666-D36E-81590AB80D04}"/>
          </ac:grpSpMkLst>
        </pc:grpChg>
        <pc:grpChg chg="del">
          <ac:chgData name="Jonathan  Cosme" userId="272d5a2a-eea8-4805-b974-3aa4aa9a913a" providerId="ADAL" clId="{178D8F61-80F2-4CF4-9DDC-3CEF620DD7B8}" dt="2022-09-13T07:13:12.410" v="69" actId="165"/>
          <ac:grpSpMkLst>
            <pc:docMk/>
            <pc:sldMk cId="2697114694" sldId="1309"/>
            <ac:grpSpMk id="1040" creationId="{960E8B40-E5A6-F34F-C0EE-6D02220030AD}"/>
          </ac:grpSpMkLst>
        </pc:grpChg>
        <pc:cxnChg chg="mod topLvl">
          <ac:chgData name="Jonathan  Cosme" userId="272d5a2a-eea8-4805-b974-3aa4aa9a913a" providerId="ADAL" clId="{178D8F61-80F2-4CF4-9DDC-3CEF620DD7B8}" dt="2022-09-13T07:13:12.410" v="69" actId="165"/>
          <ac:cxnSpMkLst>
            <pc:docMk/>
            <pc:sldMk cId="2697114694" sldId="1309"/>
            <ac:cxnSpMk id="36" creationId="{95E8D859-FC43-6F1E-134D-771532C04A89}"/>
          </ac:cxnSpMkLst>
        </pc:cxnChg>
        <pc:cxnChg chg="mod topLvl">
          <ac:chgData name="Jonathan  Cosme" userId="272d5a2a-eea8-4805-b974-3aa4aa9a913a" providerId="ADAL" clId="{178D8F61-80F2-4CF4-9DDC-3CEF620DD7B8}" dt="2022-09-13T07:13:12.410" v="69" actId="165"/>
          <ac:cxnSpMkLst>
            <pc:docMk/>
            <pc:sldMk cId="2697114694" sldId="1309"/>
            <ac:cxnSpMk id="1031" creationId="{F33D3D4A-3555-E9E8-DFBE-D3E1FF27ECA0}"/>
          </ac:cxnSpMkLst>
        </pc:cxnChg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578467848" sldId="1310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2993734848" sldId="1311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2124823353" sldId="1312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327977608" sldId="1313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1805294970" sldId="1314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2061527267" sldId="1315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3936575600" sldId="1316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2285069353" sldId="1317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2222587439" sldId="1318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2613674404" sldId="1319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4345600" sldId="1320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1370442170" sldId="1321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3046702549" sldId="1322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3247424685" sldId="1323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2703494933" sldId="1324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2554366585" sldId="1325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3510723321" sldId="1326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601653811" sldId="1327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2107662550" sldId="1328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3762994863" sldId="1329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1122422422" sldId="1330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3216258701" sldId="1331"/>
        </pc:sldMkLst>
      </pc:sldChg>
      <pc:sldChg chg="modSp add mod modTransition">
        <pc:chgData name="Jonathan  Cosme" userId="272d5a2a-eea8-4805-b974-3aa4aa9a913a" providerId="ADAL" clId="{178D8F61-80F2-4CF4-9DDC-3CEF620DD7B8}" dt="2022-09-13T08:33:11.725" v="183" actId="313"/>
        <pc:sldMkLst>
          <pc:docMk/>
          <pc:sldMk cId="1358432856" sldId="1332"/>
        </pc:sldMkLst>
        <pc:spChg chg="mod">
          <ac:chgData name="Jonathan  Cosme" userId="272d5a2a-eea8-4805-b974-3aa4aa9a913a" providerId="ADAL" clId="{178D8F61-80F2-4CF4-9DDC-3CEF620DD7B8}" dt="2022-09-13T08:33:11.725" v="183" actId="313"/>
          <ac:spMkLst>
            <pc:docMk/>
            <pc:sldMk cId="1358432856" sldId="1332"/>
            <ac:spMk id="52" creationId="{F93F3950-072F-AF66-E08A-6B3AE1599B8B}"/>
          </ac:spMkLst>
        </pc:spChg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960151567" sldId="1333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1192218853" sldId="1334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3034584693" sldId="1335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4223284064" sldId="1336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1952372868" sldId="1337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1705022817" sldId="1338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2395568506" sldId="1339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2082948999" sldId="1340"/>
        </pc:sldMkLst>
      </pc:sldChg>
      <pc:sldChg chg="delSp add mod ord modTransition">
        <pc:chgData name="Jonathan  Cosme" userId="272d5a2a-eea8-4805-b974-3aa4aa9a913a" providerId="ADAL" clId="{178D8F61-80F2-4CF4-9DDC-3CEF620DD7B8}" dt="2022-09-13T07:36:45.605" v="175"/>
        <pc:sldMkLst>
          <pc:docMk/>
          <pc:sldMk cId="624058693" sldId="1341"/>
        </pc:sldMkLst>
        <pc:spChg chg="del">
          <ac:chgData name="Jonathan  Cosme" userId="272d5a2a-eea8-4805-b974-3aa4aa9a913a" providerId="ADAL" clId="{178D8F61-80F2-4CF4-9DDC-3CEF620DD7B8}" dt="2022-09-13T07:24:28.102" v="145" actId="478"/>
          <ac:spMkLst>
            <pc:docMk/>
            <pc:sldMk cId="624058693" sldId="1341"/>
            <ac:spMk id="2" creationId="{E086DBCF-4C35-3E76-C204-65B843875C6B}"/>
          </ac:spMkLst>
        </pc:spChg>
        <pc:spChg chg="del">
          <ac:chgData name="Jonathan  Cosme" userId="272d5a2a-eea8-4805-b974-3aa4aa9a913a" providerId="ADAL" clId="{178D8F61-80F2-4CF4-9DDC-3CEF620DD7B8}" dt="2022-09-13T07:22:45.272" v="141" actId="478"/>
          <ac:spMkLst>
            <pc:docMk/>
            <pc:sldMk cId="624058693" sldId="1341"/>
            <ac:spMk id="3" creationId="{821D0C57-B014-64D2-7B40-C046B9B91465}"/>
          </ac:spMkLst>
        </pc:spChg>
        <pc:grpChg chg="del">
          <ac:chgData name="Jonathan  Cosme" userId="272d5a2a-eea8-4805-b974-3aa4aa9a913a" providerId="ADAL" clId="{178D8F61-80F2-4CF4-9DDC-3CEF620DD7B8}" dt="2022-09-13T07:22:45.272" v="141" actId="478"/>
          <ac:grpSpMkLst>
            <pc:docMk/>
            <pc:sldMk cId="624058693" sldId="1341"/>
            <ac:grpSpMk id="11" creationId="{CF6C6827-1C32-E22B-AFE9-77F7BFA16128}"/>
          </ac:grpSpMkLst>
        </pc:grpChg>
        <pc:picChg chg="del">
          <ac:chgData name="Jonathan  Cosme" userId="272d5a2a-eea8-4805-b974-3aa4aa9a913a" providerId="ADAL" clId="{178D8F61-80F2-4CF4-9DDC-3CEF620DD7B8}" dt="2022-09-13T07:24:28.102" v="145" actId="478"/>
          <ac:picMkLst>
            <pc:docMk/>
            <pc:sldMk cId="624058693" sldId="1341"/>
            <ac:picMk id="15" creationId="{2A20B56D-02A1-160D-68B3-FD12AEFC8AC3}"/>
          </ac:picMkLst>
        </pc:picChg>
      </pc:sldChg>
      <pc:sldChg chg="add del">
        <pc:chgData name="Jonathan  Cosme" userId="272d5a2a-eea8-4805-b974-3aa4aa9a913a" providerId="ADAL" clId="{178D8F61-80F2-4CF4-9DDC-3CEF620DD7B8}" dt="2022-09-13T07:22:36.146" v="139"/>
        <pc:sldMkLst>
          <pc:docMk/>
          <pc:sldMk cId="1558457712" sldId="1341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3585619934" sldId="1342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3962739416" sldId="1343"/>
        </pc:sldMkLst>
      </pc:sldChg>
      <pc:sldChg chg="delSp modSp add mod modTransition">
        <pc:chgData name="Jonathan  Cosme" userId="272d5a2a-eea8-4805-b974-3aa4aa9a913a" providerId="ADAL" clId="{178D8F61-80F2-4CF4-9DDC-3CEF620DD7B8}" dt="2022-09-13T07:36:45.605" v="175"/>
        <pc:sldMkLst>
          <pc:docMk/>
          <pc:sldMk cId="3627884073" sldId="1344"/>
        </pc:sldMkLst>
        <pc:spChg chg="del">
          <ac:chgData name="Jonathan  Cosme" userId="272d5a2a-eea8-4805-b974-3aa4aa9a913a" providerId="ADAL" clId="{178D8F61-80F2-4CF4-9DDC-3CEF620DD7B8}" dt="2022-09-13T07:26:29.721" v="168" actId="478"/>
          <ac:spMkLst>
            <pc:docMk/>
            <pc:sldMk cId="3627884073" sldId="1344"/>
            <ac:spMk id="12" creationId="{5CD0FC85-FCD6-AD7D-63EE-D1160F1A1F8A}"/>
          </ac:spMkLst>
        </pc:spChg>
        <pc:spChg chg="del">
          <ac:chgData name="Jonathan  Cosme" userId="272d5a2a-eea8-4805-b974-3aa4aa9a913a" providerId="ADAL" clId="{178D8F61-80F2-4CF4-9DDC-3CEF620DD7B8}" dt="2022-09-13T07:26:07.279" v="163" actId="478"/>
          <ac:spMkLst>
            <pc:docMk/>
            <pc:sldMk cId="3627884073" sldId="1344"/>
            <ac:spMk id="13" creationId="{F61D0532-DA91-FD06-41E2-BA994C49F4D2}"/>
          </ac:spMkLst>
        </pc:spChg>
        <pc:spChg chg="del">
          <ac:chgData name="Jonathan  Cosme" userId="272d5a2a-eea8-4805-b974-3aa4aa9a913a" providerId="ADAL" clId="{178D8F61-80F2-4CF4-9DDC-3CEF620DD7B8}" dt="2022-09-13T07:25:58.665" v="160" actId="478"/>
          <ac:spMkLst>
            <pc:docMk/>
            <pc:sldMk cId="3627884073" sldId="1344"/>
            <ac:spMk id="15" creationId="{551D79CF-CAD2-A39C-E0EA-FFC2A48030CB}"/>
          </ac:spMkLst>
        </pc:spChg>
        <pc:spChg chg="del">
          <ac:chgData name="Jonathan  Cosme" userId="272d5a2a-eea8-4805-b974-3aa4aa9a913a" providerId="ADAL" clId="{178D8F61-80F2-4CF4-9DDC-3CEF620DD7B8}" dt="2022-09-13T07:25:49.335" v="156" actId="478"/>
          <ac:spMkLst>
            <pc:docMk/>
            <pc:sldMk cId="3627884073" sldId="1344"/>
            <ac:spMk id="16" creationId="{5BF60FF7-74D3-E3E6-1E53-1BF7965C541A}"/>
          </ac:spMkLst>
        </pc:spChg>
        <pc:spChg chg="del">
          <ac:chgData name="Jonathan  Cosme" userId="272d5a2a-eea8-4805-b974-3aa4aa9a913a" providerId="ADAL" clId="{178D8F61-80F2-4CF4-9DDC-3CEF620DD7B8}" dt="2022-09-13T07:25:17.081" v="150" actId="478"/>
          <ac:spMkLst>
            <pc:docMk/>
            <pc:sldMk cId="3627884073" sldId="1344"/>
            <ac:spMk id="17" creationId="{4D2B8C3D-AC75-F003-CE3C-3AEBEF2F956D}"/>
          </ac:spMkLst>
        </pc:spChg>
        <pc:spChg chg="del">
          <ac:chgData name="Jonathan  Cosme" userId="272d5a2a-eea8-4805-b974-3aa4aa9a913a" providerId="ADAL" clId="{178D8F61-80F2-4CF4-9DDC-3CEF620DD7B8}" dt="2022-09-13T07:26:29.721" v="168" actId="478"/>
          <ac:spMkLst>
            <pc:docMk/>
            <pc:sldMk cId="3627884073" sldId="1344"/>
            <ac:spMk id="19" creationId="{FA5545E5-0EC2-5FA2-DDCA-42C9DC2EF7E3}"/>
          </ac:spMkLst>
        </pc:spChg>
        <pc:spChg chg="del">
          <ac:chgData name="Jonathan  Cosme" userId="272d5a2a-eea8-4805-b974-3aa4aa9a913a" providerId="ADAL" clId="{178D8F61-80F2-4CF4-9DDC-3CEF620DD7B8}" dt="2022-09-13T07:26:08.593" v="164" actId="478"/>
          <ac:spMkLst>
            <pc:docMk/>
            <pc:sldMk cId="3627884073" sldId="1344"/>
            <ac:spMk id="20" creationId="{C7272DFD-1D9A-8580-4782-D846E979D503}"/>
          </ac:spMkLst>
        </pc:spChg>
        <pc:spChg chg="del">
          <ac:chgData name="Jonathan  Cosme" userId="272d5a2a-eea8-4805-b974-3aa4aa9a913a" providerId="ADAL" clId="{178D8F61-80F2-4CF4-9DDC-3CEF620DD7B8}" dt="2022-09-13T07:26:00.619" v="161" actId="478"/>
          <ac:spMkLst>
            <pc:docMk/>
            <pc:sldMk cId="3627884073" sldId="1344"/>
            <ac:spMk id="23" creationId="{078630C2-0B7E-82D7-95BF-80CC74124967}"/>
          </ac:spMkLst>
        </pc:spChg>
        <pc:spChg chg="del">
          <ac:chgData name="Jonathan  Cosme" userId="272d5a2a-eea8-4805-b974-3aa4aa9a913a" providerId="ADAL" clId="{178D8F61-80F2-4CF4-9DDC-3CEF620DD7B8}" dt="2022-09-13T07:25:51.203" v="157" actId="478"/>
          <ac:spMkLst>
            <pc:docMk/>
            <pc:sldMk cId="3627884073" sldId="1344"/>
            <ac:spMk id="24" creationId="{70EF2ECF-3ED5-0FF6-AB85-9C500F752714}"/>
          </ac:spMkLst>
        </pc:spChg>
        <pc:spChg chg="del">
          <ac:chgData name="Jonathan  Cosme" userId="272d5a2a-eea8-4805-b974-3aa4aa9a913a" providerId="ADAL" clId="{178D8F61-80F2-4CF4-9DDC-3CEF620DD7B8}" dt="2022-09-13T07:25:21.721" v="151" actId="478"/>
          <ac:spMkLst>
            <pc:docMk/>
            <pc:sldMk cId="3627884073" sldId="1344"/>
            <ac:spMk id="25" creationId="{AAEA4214-1D38-35EF-444A-866A662B438D}"/>
          </ac:spMkLst>
        </pc:spChg>
        <pc:spChg chg="mod">
          <ac:chgData name="Jonathan  Cosme" userId="272d5a2a-eea8-4805-b974-3aa4aa9a913a" providerId="ADAL" clId="{178D8F61-80F2-4CF4-9DDC-3CEF620DD7B8}" dt="2022-09-13T07:26:20.360" v="167" actId="20577"/>
          <ac:spMkLst>
            <pc:docMk/>
            <pc:sldMk cId="3627884073" sldId="1344"/>
            <ac:spMk id="28" creationId="{AB2F0D5F-F1DA-2002-8FCF-516549174191}"/>
          </ac:spMkLst>
        </pc:spChg>
      </pc:sldChg>
      <pc:sldChg chg="modSp add mod modTransition">
        <pc:chgData name="Jonathan  Cosme" userId="272d5a2a-eea8-4805-b974-3aa4aa9a913a" providerId="ADAL" clId="{178D8F61-80F2-4CF4-9DDC-3CEF620DD7B8}" dt="2022-09-13T08:31:36.263" v="179" actId="313"/>
        <pc:sldMkLst>
          <pc:docMk/>
          <pc:sldMk cId="336103219" sldId="1345"/>
        </pc:sldMkLst>
        <pc:spChg chg="mod">
          <ac:chgData name="Jonathan  Cosme" userId="272d5a2a-eea8-4805-b974-3aa4aa9a913a" providerId="ADAL" clId="{178D8F61-80F2-4CF4-9DDC-3CEF620DD7B8}" dt="2022-09-13T08:31:36.263" v="179" actId="313"/>
          <ac:spMkLst>
            <pc:docMk/>
            <pc:sldMk cId="336103219" sldId="1345"/>
            <ac:spMk id="28" creationId="{AB2F0D5F-F1DA-2002-8FCF-516549174191}"/>
          </ac:spMkLst>
        </pc:spChg>
      </pc:sldChg>
      <pc:sldChg chg="modSp add mod modTransition">
        <pc:chgData name="Jonathan  Cosme" userId="272d5a2a-eea8-4805-b974-3aa4aa9a913a" providerId="ADAL" clId="{178D8F61-80F2-4CF4-9DDC-3CEF620DD7B8}" dt="2022-09-13T08:31:38.502" v="181" actId="313"/>
        <pc:sldMkLst>
          <pc:docMk/>
          <pc:sldMk cId="1123157621" sldId="1346"/>
        </pc:sldMkLst>
        <pc:spChg chg="mod">
          <ac:chgData name="Jonathan  Cosme" userId="272d5a2a-eea8-4805-b974-3aa4aa9a913a" providerId="ADAL" clId="{178D8F61-80F2-4CF4-9DDC-3CEF620DD7B8}" dt="2022-09-13T08:31:38.502" v="181" actId="313"/>
          <ac:spMkLst>
            <pc:docMk/>
            <pc:sldMk cId="1123157621" sldId="1346"/>
            <ac:spMk id="28" creationId="{AB2F0D5F-F1DA-2002-8FCF-516549174191}"/>
          </ac:spMkLst>
        </pc:spChg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37710712" sldId="1347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1435547883" sldId="1348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552307163" sldId="1349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666737838" sldId="1350"/>
        </pc:sldMkLst>
      </pc:sldChg>
      <pc:sldChg chg="add modTransition">
        <pc:chgData name="Jonathan  Cosme" userId="272d5a2a-eea8-4805-b974-3aa4aa9a913a" providerId="ADAL" clId="{178D8F61-80F2-4CF4-9DDC-3CEF620DD7B8}" dt="2022-09-13T07:36:45.605" v="175"/>
        <pc:sldMkLst>
          <pc:docMk/>
          <pc:sldMk cId="1775752604" sldId="135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61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025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434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70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19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64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086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run.ai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run.ai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11305-18B6-C485-1A72-46817ADA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091A00-42F2-8F1E-1928-FCE957D838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208121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1_Closing Slide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/>
          <p:nvPr/>
        </p:nvSpPr>
        <p:spPr>
          <a:xfrm>
            <a:off x="-33575" y="-3530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sp>
        <p:nvSpPr>
          <p:cNvPr id="445" name="Google Shape;445;p64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2"/>
              </a:rPr>
              <a:t>info@run.ai</a:t>
            </a:r>
            <a:r>
              <a:rPr lang="en-GB" sz="1000">
                <a:latin typeface="+mj-lt"/>
                <a:ea typeface="Montserrat SemiBold"/>
                <a:cs typeface="+mj-lt"/>
                <a:sym typeface="Montserrat SemiBold"/>
              </a:rPr>
              <a:t> </a:t>
            </a:r>
            <a:r>
              <a:rPr lang="en-GB" sz="1000">
                <a:solidFill>
                  <a:schemeClr val="lt1"/>
                </a:solidFill>
                <a:latin typeface="+mj-lt"/>
                <a:cs typeface="+mj-lt"/>
              </a:rPr>
              <a:t> </a:t>
            </a:r>
            <a:r>
              <a:rPr lang="en-GB" sz="1000">
                <a:solidFill>
                  <a:schemeClr val="lt1"/>
                </a:solidFill>
                <a:latin typeface="+mj-lt"/>
                <a:ea typeface="Clean" charset="0"/>
                <a:cs typeface="+mj-lt"/>
                <a:sym typeface="Clean" charset="0"/>
              </a:rPr>
              <a:t>|</a:t>
            </a:r>
            <a:r>
              <a:rPr lang="en-GB" sz="1000">
                <a:solidFill>
                  <a:schemeClr val="lt1"/>
                </a:solidFill>
                <a:latin typeface="+mj-lt"/>
                <a:cs typeface="+mj-lt"/>
              </a:rPr>
              <a:t> </a:t>
            </a:r>
            <a:r>
              <a:rPr lang="en-GB" sz="1000">
                <a:latin typeface="+mj-lt"/>
                <a:cs typeface="+mj-lt"/>
              </a:rPr>
              <a:t> </a:t>
            </a:r>
            <a:r>
              <a:rPr lang="en-GB" sz="1000">
                <a:solidFill>
                  <a:schemeClr val="dk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3"/>
              </a:rPr>
              <a:t>www.run.ai</a:t>
            </a:r>
            <a:endParaRPr sz="1000">
              <a:solidFill>
                <a:schemeClr val="dk2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grpSp>
        <p:nvGrpSpPr>
          <p:cNvPr id="446" name="Google Shape;446;p64"/>
          <p:cNvGrpSpPr/>
          <p:nvPr/>
        </p:nvGrpSpPr>
        <p:grpSpPr>
          <a:xfrm>
            <a:off x="3860943" y="295362"/>
            <a:ext cx="4983315" cy="4562300"/>
            <a:chOff x="287018" y="295362"/>
            <a:chExt cx="4983315" cy="4562300"/>
          </a:xfrm>
        </p:grpSpPr>
        <p:pic>
          <p:nvPicPr>
            <p:cNvPr id="447" name="Google Shape;447;p64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8" name="Google Shape;448;p64"/>
            <p:cNvGrpSpPr/>
            <p:nvPr/>
          </p:nvGrpSpPr>
          <p:grpSpPr>
            <a:xfrm flipH="1">
              <a:off x="287018" y="295362"/>
              <a:ext cx="4983315" cy="4562300"/>
              <a:chOff x="287018" y="295362"/>
              <a:chExt cx="4983315" cy="4562300"/>
            </a:xfrm>
          </p:grpSpPr>
          <p:pic>
            <p:nvPicPr>
              <p:cNvPr id="449" name="Google Shape;449;p64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0" name="Google Shape;450;p64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1" name="Google Shape;451;p64"/>
              <p:cNvPicPr preferRelativeResize="0"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2" name="Google Shape;452;p64"/>
              <p:cNvPicPr preferRelativeResize="0"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64"/>
              <p:cNvPicPr preferRelativeResize="0"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Divider Slide" type="secHead">
  <p:cSld name="Blue Divider Slide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highlight>
                <a:srgbClr val="00263E"/>
              </a:highlight>
              <a:latin typeface="+mj-lt"/>
            </a:endParaRPr>
          </a:p>
        </p:txBody>
      </p:sp>
      <p:pic>
        <p:nvPicPr>
          <p:cNvPr id="396" name="Google Shape;396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43050" y="-95100"/>
            <a:ext cx="5341073" cy="53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latin typeface="+mj-lt"/>
              </a:rPr>
              <a:t>‹#›</a:t>
            </a:fld>
            <a:endParaRPr sz="2400">
              <a:latin typeface="+mj-lt"/>
            </a:endParaRPr>
          </a:p>
        </p:txBody>
      </p:sp>
      <p:grpSp>
        <p:nvGrpSpPr>
          <p:cNvPr id="398" name="Google Shape;398;p54"/>
          <p:cNvGrpSpPr/>
          <p:nvPr/>
        </p:nvGrpSpPr>
        <p:grpSpPr>
          <a:xfrm>
            <a:off x="-35298" y="1963870"/>
            <a:ext cx="7819048" cy="1215834"/>
            <a:chOff x="-2398172" y="1752900"/>
            <a:chExt cx="10532122" cy="1637707"/>
          </a:xfrm>
        </p:grpSpPr>
        <p:sp>
          <p:nvSpPr>
            <p:cNvPr id="399" name="Google Shape;399;p54"/>
            <p:cNvSpPr/>
            <p:nvPr/>
          </p:nvSpPr>
          <p:spPr>
            <a:xfrm>
              <a:off x="-2398172" y="1752907"/>
              <a:ext cx="9718800" cy="1637700"/>
            </a:xfrm>
            <a:prstGeom prst="rect">
              <a:avLst/>
            </a:prstGeom>
            <a:solidFill>
              <a:srgbClr val="065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+mj-lt"/>
              </a:endParaRPr>
            </a:p>
          </p:txBody>
        </p:sp>
        <p:sp>
          <p:nvSpPr>
            <p:cNvPr id="400" name="Google Shape;400;p54"/>
            <p:cNvSpPr/>
            <p:nvPr/>
          </p:nvSpPr>
          <p:spPr>
            <a:xfrm>
              <a:off x="6496250" y="1752900"/>
              <a:ext cx="1637700" cy="1637700"/>
            </a:xfrm>
            <a:prstGeom prst="ellipse">
              <a:avLst/>
            </a:prstGeom>
            <a:solidFill>
              <a:srgbClr val="002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+mj-lt"/>
              </a:endParaRPr>
            </a:p>
          </p:txBody>
        </p:sp>
        <p:pic>
          <p:nvPicPr>
            <p:cNvPr id="401" name="Google Shape;401;p54"/>
            <p:cNvPicPr preferRelativeResize="0"/>
            <p:nvPr/>
          </p:nvPicPr>
          <p:blipFill rotWithShape="1">
            <a:blip r:embed="rId3">
              <a:alphaModFix/>
            </a:blip>
            <a:srcRect l="338070" t="-334250" r="-338070" b="334249"/>
            <a:stretch/>
          </p:blipFill>
          <p:spPr>
            <a:xfrm>
              <a:off x="6656313" y="1912975"/>
              <a:ext cx="1317575" cy="1317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" name="Google Shape;40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5441" y="1963813"/>
            <a:ext cx="1218009" cy="1215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3663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A30074-147B-B619-3030-C836198F8FE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91933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CUSTOM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263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USTOM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/>
          <p:nvPr/>
        </p:nvSpPr>
        <p:spPr>
          <a:xfrm>
            <a:off x="-33575" y="-3530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chemeClr val="lt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2"/>
              </a:rPr>
              <a:t>info@run.ai</a:t>
            </a: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Montserrat SemiBold"/>
                <a:cs typeface="+mj-lt"/>
                <a:sym typeface="Montserrat SemiBold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Clean" charset="0"/>
                <a:cs typeface="+mj-lt"/>
                <a:sym typeface="Clean" charset="0"/>
              </a:rPr>
              <a:t>|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chemeClr val="dk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3"/>
              </a:rPr>
              <a:t>www.run.ai</a:t>
            </a:r>
            <a:endParaRPr sz="1000" b="0" i="0" u="none" strike="noStrike" cap="none">
              <a:solidFill>
                <a:schemeClr val="dk2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grpSp>
        <p:nvGrpSpPr>
          <p:cNvPr id="252" name="Google Shape;252;p38"/>
          <p:cNvGrpSpPr/>
          <p:nvPr/>
        </p:nvGrpSpPr>
        <p:grpSpPr>
          <a:xfrm>
            <a:off x="3860944" y="295362"/>
            <a:ext cx="4983314" cy="4562301"/>
            <a:chOff x="287019" y="295362"/>
            <a:chExt cx="4983314" cy="4562301"/>
          </a:xfrm>
        </p:grpSpPr>
        <p:pic>
          <p:nvPicPr>
            <p:cNvPr id="253" name="Google Shape;253;p38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4" name="Google Shape;254;p38"/>
            <p:cNvGrpSpPr/>
            <p:nvPr/>
          </p:nvGrpSpPr>
          <p:grpSpPr>
            <a:xfrm flipH="1">
              <a:off x="287019" y="295362"/>
              <a:ext cx="4983314" cy="4562301"/>
              <a:chOff x="287018" y="295362"/>
              <a:chExt cx="4983314" cy="4562301"/>
            </a:xfrm>
          </p:grpSpPr>
          <p:pic>
            <p:nvPicPr>
              <p:cNvPr id="255" name="Google Shape;255;p38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38"/>
              <p:cNvPicPr preferRelativeResize="0"/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" name="Google Shape;257;p38"/>
              <p:cNvPicPr preferRelativeResize="0"/>
              <p:nvPr/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" name="Google Shape;258;p38"/>
              <p:cNvPicPr preferRelativeResize="0"/>
              <p:nvPr/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38"/>
              <p:cNvPicPr preferRelativeResize="0"/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0" name="Google Shape;260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ea"/>
                <a:ea typeface="Clean" charset="0"/>
                <a:cs typeface="+mj-ea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ody" type="titleOnly">
  <p:cSld name="TITLE_ONL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sp>
        <p:nvSpPr>
          <p:cNvPr id="283" name="Google Shape;283;p42"/>
          <p:cNvSpPr/>
          <p:nvPr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42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85" name="Google Shape;285;p4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86" name="Google Shape;286;p4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87" name="Google Shape;287;p42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ONE_COLUMN_TEX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/>
          <p:nvPr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grpSp>
        <p:nvGrpSpPr>
          <p:cNvPr id="291" name="Google Shape;291;p43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92" name="Google Shape;292;p4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93" name="Google Shape;293;p4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94" name="Google Shape;294;p43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263E"/>
                </a:highlight>
                <a:latin typeface="+mj-lt"/>
                <a:cs typeface="+mj-lt"/>
              </a:rPr>
              <a:t>          </a:t>
            </a:r>
          </a:p>
        </p:txBody>
      </p:sp>
      <p:pic>
        <p:nvPicPr>
          <p:cNvPr id="384" name="Google Shape;384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458574" y="355675"/>
            <a:ext cx="411575" cy="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02075" y="1833775"/>
            <a:ext cx="1468239" cy="14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87025" y="1878406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3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295192" y="295362"/>
            <a:ext cx="1433450" cy="14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3"/>
          <p:cNvPicPr preferRelativeResize="0"/>
          <p:nvPr/>
        </p:nvPicPr>
        <p:blipFill>
          <a:blip r:embed="rId6"/>
          <a:stretch>
            <a:fillRect/>
          </a:stretch>
        </p:blipFill>
        <p:spPr>
          <a:xfrm flipH="1">
            <a:off x="287018" y="3424388"/>
            <a:ext cx="1409387" cy="14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910800" y="3442875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910800" y="313937"/>
            <a:ext cx="3359532" cy="13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1_Blank Dark Mode Slide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263E"/>
              </a:highlight>
              <a:latin typeface="+mj-lt"/>
              <a:cs typeface="+mj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ody" type="titleOnly">
  <p:cSld name="1_Navy Body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sp>
        <p:nvSpPr>
          <p:cNvPr id="432" name="Google Shape;432;p62"/>
          <p:cNvSpPr/>
          <p:nvPr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grpSp>
        <p:nvGrpSpPr>
          <p:cNvPr id="433" name="Google Shape;433;p62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34" name="Google Shape;434;p6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435" name="Google Shape;435;p6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436" name="Google Shape;436;p62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1_Navy Headline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/>
          <p:nvPr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grpSp>
        <p:nvGrpSpPr>
          <p:cNvPr id="439" name="Google Shape;439;p63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40" name="Google Shape;440;p6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441" name="Google Shape;441;p6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442" name="Google Shape;442;p63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2400"/>
              <a:buFont typeface="Montserrat Medium"/>
              <a:buNone/>
              <a:defRPr sz="2400" b="0" i="0" u="none" strike="noStrike" cap="none">
                <a:solidFill>
                  <a:srgbClr val="0026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25" name="Google Shape;225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48" name="Google Shape;898;p88"/>
          <p:cNvSpPr txBox="1"/>
          <p:nvPr userDrawn="1"/>
        </p:nvSpPr>
        <p:spPr>
          <a:xfrm>
            <a:off x="2785110" y="4749800"/>
            <a:ext cx="359791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tx2">
                    <a:lumMod val="75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github.com/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runai_persist_envs</a:t>
            </a:r>
            <a:endParaRPr lang="en-US" sz="1000" dirty="0">
              <a:solidFill>
                <a:schemeClr val="tx2">
                  <a:lumMod val="75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2" name="Google Shape;291;p43">
            <a:extLst>
              <a:ext uri="{FF2B5EF4-FFF2-40B4-BE49-F238E27FC236}">
                <a16:creationId xmlns:a16="http://schemas.microsoft.com/office/drawing/2014/main" id="{BEBF3166-08D5-9233-531C-30CAE0A75830}"/>
              </a:ext>
            </a:extLst>
          </p:cNvPr>
          <p:cNvGrpSpPr/>
          <p:nvPr userDrawn="1"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" name="Google Shape;292;p43">
              <a:extLst>
                <a:ext uri="{FF2B5EF4-FFF2-40B4-BE49-F238E27FC236}">
                  <a16:creationId xmlns:a16="http://schemas.microsoft.com/office/drawing/2014/main" id="{3A98A6D4-84C0-DA90-277C-86AFDFC007EC}"/>
                </a:ext>
              </a:extLst>
            </p:cNvPr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5" name="Google Shape;293;p43">
              <a:extLst>
                <a:ext uri="{FF2B5EF4-FFF2-40B4-BE49-F238E27FC236}">
                  <a16:creationId xmlns:a16="http://schemas.microsoft.com/office/drawing/2014/main" id="{CC4567C5-67D6-54ED-CE3C-3105B50322D3}"/>
                </a:ext>
              </a:extLst>
            </p:cNvPr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6" name="Google Shape;294;p43">
              <a:extLst>
                <a:ext uri="{FF2B5EF4-FFF2-40B4-BE49-F238E27FC236}">
                  <a16:creationId xmlns:a16="http://schemas.microsoft.com/office/drawing/2014/main" id="{5CFF1C91-F42F-3B1E-B5E7-663C329C81F9}"/>
                </a:ext>
              </a:extLst>
            </p:cNvPr>
            <p:cNvPicPr preferRelativeResize="0"/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51" r:id="rId2"/>
    <p:sldLayoutId id="2147483652" r:id="rId3"/>
    <p:sldLayoutId id="2147483654" r:id="rId4"/>
    <p:sldLayoutId id="2147483655" r:id="rId5"/>
    <p:sldLayoutId id="2147483662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+mj-lt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9;p1"/>
          <p:cNvSpPr txBox="1"/>
          <p:nvPr/>
        </p:nvSpPr>
        <p:spPr>
          <a:xfrm>
            <a:off x="5515563" y="1261613"/>
            <a:ext cx="3628437" cy="228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+mj-lt"/>
                <a:ea typeface="Montserrat Medium"/>
                <a:cs typeface="+mj-lt"/>
                <a:sym typeface="Montserrat Medium"/>
              </a:rPr>
              <a:t>Persistent Environments </a:t>
            </a:r>
            <a:r>
              <a:rPr lang="en-US" sz="3200" dirty="0">
                <a:solidFill>
                  <a:schemeClr val="lt1"/>
                </a:solidFill>
                <a:latin typeface="+mj-lt"/>
                <a:ea typeface="Montserrat Medium"/>
                <a:cs typeface="+mj-lt"/>
                <a:sym typeface="Montserrat Medium"/>
              </a:rPr>
              <a:t>with</a:t>
            </a:r>
            <a:endParaRPr lang="en-US" sz="3200" b="0" i="0" u="none" strike="noStrike" cap="none" dirty="0">
              <a:solidFill>
                <a:schemeClr val="lt1"/>
              </a:solidFill>
              <a:latin typeface="+mj-lt"/>
              <a:ea typeface="Montserrat Medium"/>
              <a:cs typeface="+mj-lt"/>
              <a:sym typeface="Montserrat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200" b="0" i="0" u="none" strike="noStrike" cap="none" dirty="0" err="1">
                <a:solidFill>
                  <a:schemeClr val="accent1"/>
                </a:solidFill>
                <a:latin typeface="+mj-lt"/>
                <a:ea typeface="Montserrat Medium"/>
                <a:cs typeface="+mj-lt"/>
                <a:sym typeface="Montserrat Medium"/>
              </a:rPr>
              <a:t>Run:ai</a:t>
            </a:r>
            <a:endParaRPr lang="en-US" sz="3200" b="0" i="0" u="none" strike="noStrike" cap="none" dirty="0">
              <a:solidFill>
                <a:schemeClr val="accent1"/>
              </a:solidFill>
              <a:latin typeface="+mj-lt"/>
              <a:ea typeface="Montserrat Medium"/>
              <a:cs typeface="+mj-lt"/>
              <a:sym typeface="Montserrat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 dirty="0">
                <a:solidFill>
                  <a:schemeClr val="bg1"/>
                </a:solidFill>
                <a:latin typeface="+mj-lt"/>
                <a:ea typeface="Montserrat Medium"/>
                <a:cs typeface="+mj-lt"/>
                <a:sym typeface="Montserrat Medium"/>
              </a:rPr>
              <a:t>(using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Montserrat Medium"/>
                <a:cs typeface="+mj-lt"/>
                <a:sym typeface="Montserrat Medium"/>
              </a:rPr>
              <a:t>conda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Montserrat Medium"/>
                <a:cs typeface="+mj-lt"/>
                <a:sym typeface="Montserrat Medium"/>
              </a:rPr>
              <a:t>/mamba &amp;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Montserrat Medium"/>
                <a:cs typeface="+mj-lt"/>
                <a:sym typeface="Montserrat Medium"/>
              </a:rPr>
              <a:t>Jupyter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Montserrat Medium"/>
                <a:cs typeface="+mj-lt"/>
                <a:sym typeface="Montserrat Medium"/>
              </a:rPr>
              <a:t>)</a:t>
            </a:r>
            <a:endParaRPr lang="en-US" sz="2800" b="0" i="0" u="none" strike="noStrike" cap="none" dirty="0">
              <a:solidFill>
                <a:schemeClr val="bg1"/>
              </a:solidFill>
              <a:latin typeface="+mj-lt"/>
              <a:ea typeface="Montserrat Medium"/>
              <a:cs typeface="+mj-lt"/>
              <a:sym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do this?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134A473D-7D97-9A32-B2AA-889B18CFF213}"/>
              </a:ext>
            </a:extLst>
          </p:cNvPr>
          <p:cNvSpPr txBox="1"/>
          <p:nvPr/>
        </p:nvSpPr>
        <p:spPr>
          <a:xfrm>
            <a:off x="634155" y="1275776"/>
            <a:ext cx="3937845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background</a:t>
            </a:r>
          </a:p>
        </p:txBody>
      </p:sp>
    </p:spTree>
    <p:extLst>
      <p:ext uri="{BB962C8B-B14F-4D97-AF65-F5344CB8AC3E}">
        <p14:creationId xmlns:p14="http://schemas.microsoft.com/office/powerpoint/2010/main" val="1926917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do this?</a:t>
            </a:r>
          </a:p>
        </p:txBody>
      </p:sp>
      <p:sp>
        <p:nvSpPr>
          <p:cNvPr id="57" name="Google Shape;898;p88">
            <a:extLst>
              <a:ext uri="{FF2B5EF4-FFF2-40B4-BE49-F238E27FC236}">
                <a16:creationId xmlns:a16="http://schemas.microsoft.com/office/drawing/2014/main" id="{371A5DBC-93B6-7CBB-67E0-02382FC48DE9}"/>
              </a:ext>
            </a:extLst>
          </p:cNvPr>
          <p:cNvSpPr txBox="1"/>
          <p:nvPr/>
        </p:nvSpPr>
        <p:spPr>
          <a:xfrm>
            <a:off x="634155" y="1509786"/>
            <a:ext cx="429180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is installed, it creates a directory to keep its files. 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134A473D-7D97-9A32-B2AA-889B18CFF213}"/>
              </a:ext>
            </a:extLst>
          </p:cNvPr>
          <p:cNvSpPr txBox="1"/>
          <p:nvPr/>
        </p:nvSpPr>
        <p:spPr>
          <a:xfrm>
            <a:off x="634155" y="1275776"/>
            <a:ext cx="3937845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background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F0519BF-CA5F-5403-E084-9E074AA27768}"/>
              </a:ext>
            </a:extLst>
          </p:cNvPr>
          <p:cNvGrpSpPr/>
          <p:nvPr/>
        </p:nvGrpSpPr>
        <p:grpSpPr>
          <a:xfrm>
            <a:off x="4910111" y="1122344"/>
            <a:ext cx="3040372" cy="1435447"/>
            <a:chOff x="4910111" y="1237900"/>
            <a:chExt cx="3040372" cy="143544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14A7507-5C41-1600-6932-E3A19A2BF65C}"/>
                </a:ext>
              </a:extLst>
            </p:cNvPr>
            <p:cNvGrpSpPr/>
            <p:nvPr/>
          </p:nvGrpSpPr>
          <p:grpSpPr>
            <a:xfrm>
              <a:off x="5878335" y="1237900"/>
              <a:ext cx="2072148" cy="1435447"/>
              <a:chOff x="6142705" y="1124130"/>
              <a:chExt cx="2072148" cy="1435447"/>
            </a:xfrm>
          </p:grpSpPr>
          <p:sp>
            <p:nvSpPr>
              <p:cNvPr id="26" name="Google Shape;898;p88">
                <a:extLst>
                  <a:ext uri="{FF2B5EF4-FFF2-40B4-BE49-F238E27FC236}">
                    <a16:creationId xmlns:a16="http://schemas.microsoft.com/office/drawing/2014/main" id="{4071E652-BC07-29E4-BD9A-38D0D78F76CE}"/>
                  </a:ext>
                </a:extLst>
              </p:cNvPr>
              <p:cNvSpPr txBox="1"/>
              <p:nvPr/>
            </p:nvSpPr>
            <p:spPr>
              <a:xfrm>
                <a:off x="6142705" y="1124130"/>
                <a:ext cx="2072148" cy="143544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(Image)</a:t>
                </a:r>
              </a:p>
            </p:txBody>
          </p:sp>
          <p:sp>
            <p:nvSpPr>
              <p:cNvPr id="33" name="Google Shape;898;p88">
                <a:extLst>
                  <a:ext uri="{FF2B5EF4-FFF2-40B4-BE49-F238E27FC236}">
                    <a16:creationId xmlns:a16="http://schemas.microsoft.com/office/drawing/2014/main" id="{46F6B159-FD19-4920-6EFC-8A772F7ADAD9}"/>
                  </a:ext>
                </a:extLst>
              </p:cNvPr>
              <p:cNvSpPr txBox="1"/>
              <p:nvPr/>
            </p:nvSpPr>
            <p:spPr>
              <a:xfrm>
                <a:off x="6400802" y="1464652"/>
                <a:ext cx="1673940" cy="937883"/>
              </a:xfrm>
              <a:prstGeom prst="roundRect">
                <a:avLst/>
              </a:prstGeom>
              <a:solidFill>
                <a:schemeClr val="accent6">
                  <a:lumMod val="25000"/>
                  <a:lumOff val="7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 err="1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conda</a:t>
                </a:r>
                <a:endPara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endParaRP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1C7D283-C129-D7FB-1EC4-7080CCAD7983}"/>
                </a:ext>
              </a:extLst>
            </p:cNvPr>
            <p:cNvCxnSpPr>
              <a:cxnSpLocks/>
            </p:cNvCxnSpPr>
            <p:nvPr/>
          </p:nvCxnSpPr>
          <p:spPr>
            <a:xfrm>
              <a:off x="4910111" y="1698898"/>
              <a:ext cx="1238083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8762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do this?</a:t>
            </a:r>
          </a:p>
        </p:txBody>
      </p:sp>
      <p:sp>
        <p:nvSpPr>
          <p:cNvPr id="57" name="Google Shape;898;p88">
            <a:extLst>
              <a:ext uri="{FF2B5EF4-FFF2-40B4-BE49-F238E27FC236}">
                <a16:creationId xmlns:a16="http://schemas.microsoft.com/office/drawing/2014/main" id="{371A5DBC-93B6-7CBB-67E0-02382FC48DE9}"/>
              </a:ext>
            </a:extLst>
          </p:cNvPr>
          <p:cNvSpPr txBox="1"/>
          <p:nvPr/>
        </p:nvSpPr>
        <p:spPr>
          <a:xfrm>
            <a:off x="634155" y="1509786"/>
            <a:ext cx="4291806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is installed, it creates a directory to keep its files. 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Whenever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environment is created, it is saved inside a directory called “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,” within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directory.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134A473D-7D97-9A32-B2AA-889B18CFF213}"/>
              </a:ext>
            </a:extLst>
          </p:cNvPr>
          <p:cNvSpPr txBox="1"/>
          <p:nvPr/>
        </p:nvSpPr>
        <p:spPr>
          <a:xfrm>
            <a:off x="634155" y="1275776"/>
            <a:ext cx="3937845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background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F0519BF-CA5F-5403-E084-9E074AA27768}"/>
              </a:ext>
            </a:extLst>
          </p:cNvPr>
          <p:cNvGrpSpPr/>
          <p:nvPr/>
        </p:nvGrpSpPr>
        <p:grpSpPr>
          <a:xfrm>
            <a:off x="4910111" y="1122344"/>
            <a:ext cx="3040372" cy="1435447"/>
            <a:chOff x="4910111" y="1237900"/>
            <a:chExt cx="3040372" cy="143544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14A7507-5C41-1600-6932-E3A19A2BF65C}"/>
                </a:ext>
              </a:extLst>
            </p:cNvPr>
            <p:cNvGrpSpPr/>
            <p:nvPr/>
          </p:nvGrpSpPr>
          <p:grpSpPr>
            <a:xfrm>
              <a:off x="5878335" y="1237900"/>
              <a:ext cx="2072148" cy="1435447"/>
              <a:chOff x="6142705" y="1124130"/>
              <a:chExt cx="2072148" cy="1435447"/>
            </a:xfrm>
          </p:grpSpPr>
          <p:sp>
            <p:nvSpPr>
              <p:cNvPr id="26" name="Google Shape;898;p88">
                <a:extLst>
                  <a:ext uri="{FF2B5EF4-FFF2-40B4-BE49-F238E27FC236}">
                    <a16:creationId xmlns:a16="http://schemas.microsoft.com/office/drawing/2014/main" id="{4071E652-BC07-29E4-BD9A-38D0D78F76CE}"/>
                  </a:ext>
                </a:extLst>
              </p:cNvPr>
              <p:cNvSpPr txBox="1"/>
              <p:nvPr/>
            </p:nvSpPr>
            <p:spPr>
              <a:xfrm>
                <a:off x="6142705" y="1124130"/>
                <a:ext cx="2072148" cy="143544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(Image)</a:t>
                </a:r>
              </a:p>
            </p:txBody>
          </p:sp>
          <p:sp>
            <p:nvSpPr>
              <p:cNvPr id="33" name="Google Shape;898;p88">
                <a:extLst>
                  <a:ext uri="{FF2B5EF4-FFF2-40B4-BE49-F238E27FC236}">
                    <a16:creationId xmlns:a16="http://schemas.microsoft.com/office/drawing/2014/main" id="{46F6B159-FD19-4920-6EFC-8A772F7ADAD9}"/>
                  </a:ext>
                </a:extLst>
              </p:cNvPr>
              <p:cNvSpPr txBox="1"/>
              <p:nvPr/>
            </p:nvSpPr>
            <p:spPr>
              <a:xfrm>
                <a:off x="6400802" y="1464652"/>
                <a:ext cx="1673940" cy="937883"/>
              </a:xfrm>
              <a:prstGeom prst="roundRect">
                <a:avLst/>
              </a:prstGeom>
              <a:solidFill>
                <a:schemeClr val="accent6">
                  <a:lumMod val="25000"/>
                  <a:lumOff val="7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 err="1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conda</a:t>
                </a:r>
                <a:endPara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endParaRPr>
              </a:p>
            </p:txBody>
          </p:sp>
          <p:sp>
            <p:nvSpPr>
              <p:cNvPr id="34" name="Google Shape;898;p88">
                <a:extLst>
                  <a:ext uri="{FF2B5EF4-FFF2-40B4-BE49-F238E27FC236}">
                    <a16:creationId xmlns:a16="http://schemas.microsoft.com/office/drawing/2014/main" id="{D2CE791D-9E4B-89F6-C514-71AB9A14448D}"/>
                  </a:ext>
                </a:extLst>
              </p:cNvPr>
              <p:cNvSpPr txBox="1"/>
              <p:nvPr/>
            </p:nvSpPr>
            <p:spPr>
              <a:xfrm>
                <a:off x="6658899" y="1788361"/>
                <a:ext cx="1069256" cy="40915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 err="1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envs</a:t>
                </a:r>
                <a:endPara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endParaRP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1C7D283-C129-D7FB-1EC4-7080CCAD7983}"/>
                </a:ext>
              </a:extLst>
            </p:cNvPr>
            <p:cNvCxnSpPr>
              <a:cxnSpLocks/>
            </p:cNvCxnSpPr>
            <p:nvPr/>
          </p:nvCxnSpPr>
          <p:spPr>
            <a:xfrm>
              <a:off x="4910111" y="1698898"/>
              <a:ext cx="1238083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9D41F0F-D857-E5BE-EE5D-10358EECBD50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4910111" y="2106706"/>
              <a:ext cx="1484418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2385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do this?</a:t>
            </a:r>
          </a:p>
        </p:txBody>
      </p:sp>
      <p:sp>
        <p:nvSpPr>
          <p:cNvPr id="57" name="Google Shape;898;p88">
            <a:extLst>
              <a:ext uri="{FF2B5EF4-FFF2-40B4-BE49-F238E27FC236}">
                <a16:creationId xmlns:a16="http://schemas.microsoft.com/office/drawing/2014/main" id="{371A5DBC-93B6-7CBB-67E0-02382FC48DE9}"/>
              </a:ext>
            </a:extLst>
          </p:cNvPr>
          <p:cNvSpPr txBox="1"/>
          <p:nvPr/>
        </p:nvSpPr>
        <p:spPr>
          <a:xfrm>
            <a:off x="634155" y="1509786"/>
            <a:ext cx="4291806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is installed, it creates a directory to keep its files. 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Whenever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environment is created, it is saved inside a directory called “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,” within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directory.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134A473D-7D97-9A32-B2AA-889B18CFF213}"/>
              </a:ext>
            </a:extLst>
          </p:cNvPr>
          <p:cNvSpPr txBox="1"/>
          <p:nvPr/>
        </p:nvSpPr>
        <p:spPr>
          <a:xfrm>
            <a:off x="634155" y="1275776"/>
            <a:ext cx="3937845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background</a:t>
            </a:r>
          </a:p>
        </p:txBody>
      </p:sp>
      <p:sp>
        <p:nvSpPr>
          <p:cNvPr id="20" name="Google Shape;898;p88">
            <a:extLst>
              <a:ext uri="{FF2B5EF4-FFF2-40B4-BE49-F238E27FC236}">
                <a16:creationId xmlns:a16="http://schemas.microsoft.com/office/drawing/2014/main" id="{39E08EAD-B6CD-B765-9A26-F3D96EFDB8E0}"/>
              </a:ext>
            </a:extLst>
          </p:cNvPr>
          <p:cNvSpPr txBox="1"/>
          <p:nvPr/>
        </p:nvSpPr>
        <p:spPr>
          <a:xfrm>
            <a:off x="649853" y="2872669"/>
            <a:ext cx="3937845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idea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F0519BF-CA5F-5403-E084-9E074AA27768}"/>
              </a:ext>
            </a:extLst>
          </p:cNvPr>
          <p:cNvGrpSpPr/>
          <p:nvPr/>
        </p:nvGrpSpPr>
        <p:grpSpPr>
          <a:xfrm>
            <a:off x="4910111" y="1122344"/>
            <a:ext cx="3040372" cy="1435447"/>
            <a:chOff x="4910111" y="1237900"/>
            <a:chExt cx="3040372" cy="143544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14A7507-5C41-1600-6932-E3A19A2BF65C}"/>
                </a:ext>
              </a:extLst>
            </p:cNvPr>
            <p:cNvGrpSpPr/>
            <p:nvPr/>
          </p:nvGrpSpPr>
          <p:grpSpPr>
            <a:xfrm>
              <a:off x="5878335" y="1237900"/>
              <a:ext cx="2072148" cy="1435447"/>
              <a:chOff x="6142705" y="1124130"/>
              <a:chExt cx="2072148" cy="1435447"/>
            </a:xfrm>
          </p:grpSpPr>
          <p:sp>
            <p:nvSpPr>
              <p:cNvPr id="26" name="Google Shape;898;p88">
                <a:extLst>
                  <a:ext uri="{FF2B5EF4-FFF2-40B4-BE49-F238E27FC236}">
                    <a16:creationId xmlns:a16="http://schemas.microsoft.com/office/drawing/2014/main" id="{4071E652-BC07-29E4-BD9A-38D0D78F76CE}"/>
                  </a:ext>
                </a:extLst>
              </p:cNvPr>
              <p:cNvSpPr txBox="1"/>
              <p:nvPr/>
            </p:nvSpPr>
            <p:spPr>
              <a:xfrm>
                <a:off x="6142705" y="1124130"/>
                <a:ext cx="2072148" cy="143544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(Image)</a:t>
                </a:r>
              </a:p>
            </p:txBody>
          </p:sp>
          <p:sp>
            <p:nvSpPr>
              <p:cNvPr id="33" name="Google Shape;898;p88">
                <a:extLst>
                  <a:ext uri="{FF2B5EF4-FFF2-40B4-BE49-F238E27FC236}">
                    <a16:creationId xmlns:a16="http://schemas.microsoft.com/office/drawing/2014/main" id="{46F6B159-FD19-4920-6EFC-8A772F7ADAD9}"/>
                  </a:ext>
                </a:extLst>
              </p:cNvPr>
              <p:cNvSpPr txBox="1"/>
              <p:nvPr/>
            </p:nvSpPr>
            <p:spPr>
              <a:xfrm>
                <a:off x="6400802" y="1464652"/>
                <a:ext cx="1673940" cy="937883"/>
              </a:xfrm>
              <a:prstGeom prst="roundRect">
                <a:avLst/>
              </a:prstGeom>
              <a:solidFill>
                <a:schemeClr val="accent6">
                  <a:lumMod val="25000"/>
                  <a:lumOff val="7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 err="1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conda</a:t>
                </a:r>
                <a:endPara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endParaRPr>
              </a:p>
            </p:txBody>
          </p:sp>
          <p:sp>
            <p:nvSpPr>
              <p:cNvPr id="34" name="Google Shape;898;p88">
                <a:extLst>
                  <a:ext uri="{FF2B5EF4-FFF2-40B4-BE49-F238E27FC236}">
                    <a16:creationId xmlns:a16="http://schemas.microsoft.com/office/drawing/2014/main" id="{D2CE791D-9E4B-89F6-C514-71AB9A14448D}"/>
                  </a:ext>
                </a:extLst>
              </p:cNvPr>
              <p:cNvSpPr txBox="1"/>
              <p:nvPr/>
            </p:nvSpPr>
            <p:spPr>
              <a:xfrm>
                <a:off x="6658899" y="1788361"/>
                <a:ext cx="1069256" cy="40915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 err="1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envs</a:t>
                </a:r>
                <a:endPara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endParaRP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1C7D283-C129-D7FB-1EC4-7080CCAD7983}"/>
                </a:ext>
              </a:extLst>
            </p:cNvPr>
            <p:cNvCxnSpPr>
              <a:cxnSpLocks/>
            </p:cNvCxnSpPr>
            <p:nvPr/>
          </p:nvCxnSpPr>
          <p:spPr>
            <a:xfrm>
              <a:off x="4910111" y="1698898"/>
              <a:ext cx="1238083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9D41F0F-D857-E5BE-EE5D-10358EECBD50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4910111" y="2106706"/>
              <a:ext cx="1484418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F874B6A-7460-8006-6422-4FB2A1289550}"/>
              </a:ext>
            </a:extLst>
          </p:cNvPr>
          <p:cNvCxnSpPr>
            <a:cxnSpLocks/>
          </p:cNvCxnSpPr>
          <p:nvPr/>
        </p:nvCxnSpPr>
        <p:spPr>
          <a:xfrm flipH="1">
            <a:off x="560439" y="2757948"/>
            <a:ext cx="8207477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042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do this?</a:t>
            </a:r>
          </a:p>
        </p:txBody>
      </p:sp>
      <p:sp>
        <p:nvSpPr>
          <p:cNvPr id="57" name="Google Shape;898;p88">
            <a:extLst>
              <a:ext uri="{FF2B5EF4-FFF2-40B4-BE49-F238E27FC236}">
                <a16:creationId xmlns:a16="http://schemas.microsoft.com/office/drawing/2014/main" id="{371A5DBC-93B6-7CBB-67E0-02382FC48DE9}"/>
              </a:ext>
            </a:extLst>
          </p:cNvPr>
          <p:cNvSpPr txBox="1"/>
          <p:nvPr/>
        </p:nvSpPr>
        <p:spPr>
          <a:xfrm>
            <a:off x="634155" y="1509786"/>
            <a:ext cx="4291806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is installed, it creates a directory to keep its files. 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Whenever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environment is created, it is saved inside a directory called “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,” within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directory.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134A473D-7D97-9A32-B2AA-889B18CFF213}"/>
              </a:ext>
            </a:extLst>
          </p:cNvPr>
          <p:cNvSpPr txBox="1"/>
          <p:nvPr/>
        </p:nvSpPr>
        <p:spPr>
          <a:xfrm>
            <a:off x="634155" y="1275776"/>
            <a:ext cx="3937845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background</a:t>
            </a:r>
          </a:p>
        </p:txBody>
      </p:sp>
      <p:sp>
        <p:nvSpPr>
          <p:cNvPr id="17" name="Google Shape;898;p88">
            <a:extLst>
              <a:ext uri="{FF2B5EF4-FFF2-40B4-BE49-F238E27FC236}">
                <a16:creationId xmlns:a16="http://schemas.microsoft.com/office/drawing/2014/main" id="{4FC7A785-0FBA-3C6E-6FAC-EF71783C6ED5}"/>
              </a:ext>
            </a:extLst>
          </p:cNvPr>
          <p:cNvSpPr txBox="1"/>
          <p:nvPr/>
        </p:nvSpPr>
        <p:spPr>
          <a:xfrm>
            <a:off x="649853" y="3106679"/>
            <a:ext cx="3937845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folder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called “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your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NFS</a:t>
            </a:r>
          </a:p>
        </p:txBody>
      </p:sp>
      <p:sp>
        <p:nvSpPr>
          <p:cNvPr id="20" name="Google Shape;898;p88">
            <a:extLst>
              <a:ext uri="{FF2B5EF4-FFF2-40B4-BE49-F238E27FC236}">
                <a16:creationId xmlns:a16="http://schemas.microsoft.com/office/drawing/2014/main" id="{39E08EAD-B6CD-B765-9A26-F3D96EFDB8E0}"/>
              </a:ext>
            </a:extLst>
          </p:cNvPr>
          <p:cNvSpPr txBox="1"/>
          <p:nvPr/>
        </p:nvSpPr>
        <p:spPr>
          <a:xfrm>
            <a:off x="649853" y="2872669"/>
            <a:ext cx="3937845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idea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C41D555-034B-3521-C015-6AEC7755D67C}"/>
              </a:ext>
            </a:extLst>
          </p:cNvPr>
          <p:cNvGrpSpPr/>
          <p:nvPr/>
        </p:nvGrpSpPr>
        <p:grpSpPr>
          <a:xfrm>
            <a:off x="4758719" y="3261715"/>
            <a:ext cx="1305230" cy="937883"/>
            <a:chOff x="3982067" y="2943812"/>
            <a:chExt cx="1305230" cy="937883"/>
          </a:xfrm>
        </p:grpSpPr>
        <p:sp>
          <p:nvSpPr>
            <p:cNvPr id="37" name="Google Shape;898;p88">
              <a:extLst>
                <a:ext uri="{FF2B5EF4-FFF2-40B4-BE49-F238E27FC236}">
                  <a16:creationId xmlns:a16="http://schemas.microsoft.com/office/drawing/2014/main" id="{D7AF0A44-00CC-7D45-1918-F5329536EE5F}"/>
                </a:ext>
              </a:extLst>
            </p:cNvPr>
            <p:cNvSpPr txBox="1"/>
            <p:nvPr/>
          </p:nvSpPr>
          <p:spPr>
            <a:xfrm>
              <a:off x="3982067" y="2943812"/>
              <a:ext cx="1305230" cy="937883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spcFirstLastPara="1" wrap="square" lIns="9144" tIns="9144" rIns="9144" bIns="9144" anchor="t" anchorCtr="0">
              <a:no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(your NFS)</a:t>
              </a:r>
            </a:p>
          </p:txBody>
        </p:sp>
        <p:sp>
          <p:nvSpPr>
            <p:cNvPr id="41" name="Google Shape;898;p88">
              <a:extLst>
                <a:ext uri="{FF2B5EF4-FFF2-40B4-BE49-F238E27FC236}">
                  <a16:creationId xmlns:a16="http://schemas.microsoft.com/office/drawing/2014/main" id="{8A3F021C-4015-753C-99F9-0C42EBBA9A71}"/>
                </a:ext>
              </a:extLst>
            </p:cNvPr>
            <p:cNvSpPr txBox="1"/>
            <p:nvPr/>
          </p:nvSpPr>
          <p:spPr>
            <a:xfrm>
              <a:off x="4049122" y="3344125"/>
              <a:ext cx="1069256" cy="40915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spcFirstLastPara="1" wrap="square" lIns="9144" tIns="9144" rIns="9144" bIns="9144" anchor="t" anchorCtr="0">
              <a:no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envs</a:t>
              </a:r>
              <a:endPara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F0519BF-CA5F-5403-E084-9E074AA27768}"/>
              </a:ext>
            </a:extLst>
          </p:cNvPr>
          <p:cNvGrpSpPr/>
          <p:nvPr/>
        </p:nvGrpSpPr>
        <p:grpSpPr>
          <a:xfrm>
            <a:off x="4910111" y="1122344"/>
            <a:ext cx="3040372" cy="1435447"/>
            <a:chOff x="4910111" y="1237900"/>
            <a:chExt cx="3040372" cy="143544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14A7507-5C41-1600-6932-E3A19A2BF65C}"/>
                </a:ext>
              </a:extLst>
            </p:cNvPr>
            <p:cNvGrpSpPr/>
            <p:nvPr/>
          </p:nvGrpSpPr>
          <p:grpSpPr>
            <a:xfrm>
              <a:off x="5878335" y="1237900"/>
              <a:ext cx="2072148" cy="1435447"/>
              <a:chOff x="6142705" y="1124130"/>
              <a:chExt cx="2072148" cy="1435447"/>
            </a:xfrm>
          </p:grpSpPr>
          <p:sp>
            <p:nvSpPr>
              <p:cNvPr id="26" name="Google Shape;898;p88">
                <a:extLst>
                  <a:ext uri="{FF2B5EF4-FFF2-40B4-BE49-F238E27FC236}">
                    <a16:creationId xmlns:a16="http://schemas.microsoft.com/office/drawing/2014/main" id="{4071E652-BC07-29E4-BD9A-38D0D78F76CE}"/>
                  </a:ext>
                </a:extLst>
              </p:cNvPr>
              <p:cNvSpPr txBox="1"/>
              <p:nvPr/>
            </p:nvSpPr>
            <p:spPr>
              <a:xfrm>
                <a:off x="6142705" y="1124130"/>
                <a:ext cx="2072148" cy="143544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(Image)</a:t>
                </a:r>
              </a:p>
            </p:txBody>
          </p:sp>
          <p:sp>
            <p:nvSpPr>
              <p:cNvPr id="33" name="Google Shape;898;p88">
                <a:extLst>
                  <a:ext uri="{FF2B5EF4-FFF2-40B4-BE49-F238E27FC236}">
                    <a16:creationId xmlns:a16="http://schemas.microsoft.com/office/drawing/2014/main" id="{46F6B159-FD19-4920-6EFC-8A772F7ADAD9}"/>
                  </a:ext>
                </a:extLst>
              </p:cNvPr>
              <p:cNvSpPr txBox="1"/>
              <p:nvPr/>
            </p:nvSpPr>
            <p:spPr>
              <a:xfrm>
                <a:off x="6400802" y="1464652"/>
                <a:ext cx="1673940" cy="937883"/>
              </a:xfrm>
              <a:prstGeom prst="roundRect">
                <a:avLst/>
              </a:prstGeom>
              <a:solidFill>
                <a:schemeClr val="accent6">
                  <a:lumMod val="25000"/>
                  <a:lumOff val="7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 err="1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conda</a:t>
                </a:r>
                <a:endPara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endParaRPr>
              </a:p>
            </p:txBody>
          </p:sp>
          <p:sp>
            <p:nvSpPr>
              <p:cNvPr id="34" name="Google Shape;898;p88">
                <a:extLst>
                  <a:ext uri="{FF2B5EF4-FFF2-40B4-BE49-F238E27FC236}">
                    <a16:creationId xmlns:a16="http://schemas.microsoft.com/office/drawing/2014/main" id="{D2CE791D-9E4B-89F6-C514-71AB9A14448D}"/>
                  </a:ext>
                </a:extLst>
              </p:cNvPr>
              <p:cNvSpPr txBox="1"/>
              <p:nvPr/>
            </p:nvSpPr>
            <p:spPr>
              <a:xfrm>
                <a:off x="6658899" y="1788361"/>
                <a:ext cx="1069256" cy="40915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 err="1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envs</a:t>
                </a:r>
                <a:endPara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endParaRP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1C7D283-C129-D7FB-1EC4-7080CCAD7983}"/>
                </a:ext>
              </a:extLst>
            </p:cNvPr>
            <p:cNvCxnSpPr>
              <a:cxnSpLocks/>
            </p:cNvCxnSpPr>
            <p:nvPr/>
          </p:nvCxnSpPr>
          <p:spPr>
            <a:xfrm>
              <a:off x="4910111" y="1698898"/>
              <a:ext cx="1238083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9D41F0F-D857-E5BE-EE5D-10358EECBD50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4910111" y="2106706"/>
              <a:ext cx="1484418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F874B6A-7460-8006-6422-4FB2A1289550}"/>
              </a:ext>
            </a:extLst>
          </p:cNvPr>
          <p:cNvCxnSpPr>
            <a:cxnSpLocks/>
          </p:cNvCxnSpPr>
          <p:nvPr/>
        </p:nvCxnSpPr>
        <p:spPr>
          <a:xfrm flipH="1">
            <a:off x="560439" y="2757948"/>
            <a:ext cx="8207477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684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do this?</a:t>
            </a:r>
          </a:p>
        </p:txBody>
      </p:sp>
      <p:sp>
        <p:nvSpPr>
          <p:cNvPr id="57" name="Google Shape;898;p88">
            <a:extLst>
              <a:ext uri="{FF2B5EF4-FFF2-40B4-BE49-F238E27FC236}">
                <a16:creationId xmlns:a16="http://schemas.microsoft.com/office/drawing/2014/main" id="{371A5DBC-93B6-7CBB-67E0-02382FC48DE9}"/>
              </a:ext>
            </a:extLst>
          </p:cNvPr>
          <p:cNvSpPr txBox="1"/>
          <p:nvPr/>
        </p:nvSpPr>
        <p:spPr>
          <a:xfrm>
            <a:off x="634155" y="1509786"/>
            <a:ext cx="4291806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is installed, it creates a directory to keep its files. 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Whenever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environment is created, it is saved inside a directory called “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,” within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directory.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134A473D-7D97-9A32-B2AA-889B18CFF213}"/>
              </a:ext>
            </a:extLst>
          </p:cNvPr>
          <p:cNvSpPr txBox="1"/>
          <p:nvPr/>
        </p:nvSpPr>
        <p:spPr>
          <a:xfrm>
            <a:off x="634155" y="1275776"/>
            <a:ext cx="3937845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background</a:t>
            </a:r>
          </a:p>
        </p:txBody>
      </p:sp>
      <p:sp>
        <p:nvSpPr>
          <p:cNvPr id="17" name="Google Shape;898;p88">
            <a:extLst>
              <a:ext uri="{FF2B5EF4-FFF2-40B4-BE49-F238E27FC236}">
                <a16:creationId xmlns:a16="http://schemas.microsoft.com/office/drawing/2014/main" id="{4FC7A785-0FBA-3C6E-6FAC-EF71783C6ED5}"/>
              </a:ext>
            </a:extLst>
          </p:cNvPr>
          <p:cNvSpPr txBox="1"/>
          <p:nvPr/>
        </p:nvSpPr>
        <p:spPr>
          <a:xfrm>
            <a:off x="649853" y="3106679"/>
            <a:ext cx="3937845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folder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called “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your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NFS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NFS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“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 folder,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the location of the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environments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folder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in your image.</a:t>
            </a:r>
          </a:p>
        </p:txBody>
      </p:sp>
      <p:sp>
        <p:nvSpPr>
          <p:cNvPr id="20" name="Google Shape;898;p88">
            <a:extLst>
              <a:ext uri="{FF2B5EF4-FFF2-40B4-BE49-F238E27FC236}">
                <a16:creationId xmlns:a16="http://schemas.microsoft.com/office/drawing/2014/main" id="{39E08EAD-B6CD-B765-9A26-F3D96EFDB8E0}"/>
              </a:ext>
            </a:extLst>
          </p:cNvPr>
          <p:cNvSpPr txBox="1"/>
          <p:nvPr/>
        </p:nvSpPr>
        <p:spPr>
          <a:xfrm>
            <a:off x="649853" y="2872669"/>
            <a:ext cx="3937845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idea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D6CB6FA-86B7-28E6-EE6D-AC1840528A4A}"/>
              </a:ext>
            </a:extLst>
          </p:cNvPr>
          <p:cNvGrpSpPr/>
          <p:nvPr/>
        </p:nvGrpSpPr>
        <p:grpSpPr>
          <a:xfrm>
            <a:off x="4758719" y="3012932"/>
            <a:ext cx="3915681" cy="1435447"/>
            <a:chOff x="5011883" y="2917207"/>
            <a:chExt cx="3915681" cy="143544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C41D555-034B-3521-C015-6AEC7755D67C}"/>
                </a:ext>
              </a:extLst>
            </p:cNvPr>
            <p:cNvGrpSpPr/>
            <p:nvPr/>
          </p:nvGrpSpPr>
          <p:grpSpPr>
            <a:xfrm>
              <a:off x="5011883" y="3165990"/>
              <a:ext cx="1305230" cy="937883"/>
              <a:chOff x="3982067" y="2943812"/>
              <a:chExt cx="1305230" cy="937883"/>
            </a:xfrm>
          </p:grpSpPr>
          <p:sp>
            <p:nvSpPr>
              <p:cNvPr id="37" name="Google Shape;898;p88">
                <a:extLst>
                  <a:ext uri="{FF2B5EF4-FFF2-40B4-BE49-F238E27FC236}">
                    <a16:creationId xmlns:a16="http://schemas.microsoft.com/office/drawing/2014/main" id="{D7AF0A44-00CC-7D45-1918-F5329536EE5F}"/>
                  </a:ext>
                </a:extLst>
              </p:cNvPr>
              <p:cNvSpPr txBox="1"/>
              <p:nvPr/>
            </p:nvSpPr>
            <p:spPr>
              <a:xfrm>
                <a:off x="3982067" y="2943812"/>
                <a:ext cx="1305230" cy="937883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(your NFS)</a:t>
                </a:r>
              </a:p>
            </p:txBody>
          </p:sp>
          <p:sp>
            <p:nvSpPr>
              <p:cNvPr id="41" name="Google Shape;898;p88">
                <a:extLst>
                  <a:ext uri="{FF2B5EF4-FFF2-40B4-BE49-F238E27FC236}">
                    <a16:creationId xmlns:a16="http://schemas.microsoft.com/office/drawing/2014/main" id="{8A3F021C-4015-753C-99F9-0C42EBBA9A71}"/>
                  </a:ext>
                </a:extLst>
              </p:cNvPr>
              <p:cNvSpPr txBox="1"/>
              <p:nvPr/>
            </p:nvSpPr>
            <p:spPr>
              <a:xfrm>
                <a:off x="4049122" y="3344125"/>
                <a:ext cx="1069256" cy="40915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 err="1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envs</a:t>
                </a:r>
                <a:endPara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AB997F4-7E25-78FA-2851-6F00A55E8647}"/>
                </a:ext>
              </a:extLst>
            </p:cNvPr>
            <p:cNvGrpSpPr/>
            <p:nvPr/>
          </p:nvGrpSpPr>
          <p:grpSpPr>
            <a:xfrm>
              <a:off x="6855416" y="2917207"/>
              <a:ext cx="2072148" cy="1435447"/>
              <a:chOff x="6142705" y="1124130"/>
              <a:chExt cx="2072148" cy="1435447"/>
            </a:xfrm>
          </p:grpSpPr>
          <p:sp>
            <p:nvSpPr>
              <p:cNvPr id="46" name="Google Shape;898;p88">
                <a:extLst>
                  <a:ext uri="{FF2B5EF4-FFF2-40B4-BE49-F238E27FC236}">
                    <a16:creationId xmlns:a16="http://schemas.microsoft.com/office/drawing/2014/main" id="{1AB47D43-F785-AC84-7A17-5575CAC07F98}"/>
                  </a:ext>
                </a:extLst>
              </p:cNvPr>
              <p:cNvSpPr txBox="1"/>
              <p:nvPr/>
            </p:nvSpPr>
            <p:spPr>
              <a:xfrm>
                <a:off x="6142705" y="1124130"/>
                <a:ext cx="2072148" cy="143544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(Image)</a:t>
                </a:r>
              </a:p>
            </p:txBody>
          </p:sp>
          <p:sp>
            <p:nvSpPr>
              <p:cNvPr id="51" name="Google Shape;898;p88">
                <a:extLst>
                  <a:ext uri="{FF2B5EF4-FFF2-40B4-BE49-F238E27FC236}">
                    <a16:creationId xmlns:a16="http://schemas.microsoft.com/office/drawing/2014/main" id="{393F0471-6EE9-531D-1175-715996342182}"/>
                  </a:ext>
                </a:extLst>
              </p:cNvPr>
              <p:cNvSpPr txBox="1"/>
              <p:nvPr/>
            </p:nvSpPr>
            <p:spPr>
              <a:xfrm>
                <a:off x="6400802" y="1464652"/>
                <a:ext cx="1673940" cy="937883"/>
              </a:xfrm>
              <a:prstGeom prst="roundRect">
                <a:avLst/>
              </a:prstGeom>
              <a:solidFill>
                <a:schemeClr val="accent6">
                  <a:lumMod val="25000"/>
                  <a:lumOff val="7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 err="1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conda</a:t>
                </a:r>
                <a:endPara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endParaRPr>
              </a:p>
            </p:txBody>
          </p:sp>
          <p:sp>
            <p:nvSpPr>
              <p:cNvPr id="52" name="Google Shape;898;p88">
                <a:extLst>
                  <a:ext uri="{FF2B5EF4-FFF2-40B4-BE49-F238E27FC236}">
                    <a16:creationId xmlns:a16="http://schemas.microsoft.com/office/drawing/2014/main" id="{79F844E1-AFAE-912A-E6AF-2B164B5C9147}"/>
                  </a:ext>
                </a:extLst>
              </p:cNvPr>
              <p:cNvSpPr txBox="1"/>
              <p:nvPr/>
            </p:nvSpPr>
            <p:spPr>
              <a:xfrm>
                <a:off x="6658899" y="1788361"/>
                <a:ext cx="1069256" cy="40915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 err="1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envs</a:t>
                </a:r>
                <a:endPara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endParaRPr>
              </a:p>
            </p:txBody>
          </p: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9C8EB38-C11B-B4DF-E79A-7B43D48E6415}"/>
                </a:ext>
              </a:extLst>
            </p:cNvPr>
            <p:cNvCxnSpPr>
              <a:cxnSpLocks/>
            </p:cNvCxnSpPr>
            <p:nvPr/>
          </p:nvCxnSpPr>
          <p:spPr>
            <a:xfrm>
              <a:off x="6148194" y="3880828"/>
              <a:ext cx="1223416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F0519BF-CA5F-5403-E084-9E074AA27768}"/>
              </a:ext>
            </a:extLst>
          </p:cNvPr>
          <p:cNvGrpSpPr/>
          <p:nvPr/>
        </p:nvGrpSpPr>
        <p:grpSpPr>
          <a:xfrm>
            <a:off x="4910111" y="1122344"/>
            <a:ext cx="3040372" cy="1435447"/>
            <a:chOff x="4910111" y="1237900"/>
            <a:chExt cx="3040372" cy="143544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14A7507-5C41-1600-6932-E3A19A2BF65C}"/>
                </a:ext>
              </a:extLst>
            </p:cNvPr>
            <p:cNvGrpSpPr/>
            <p:nvPr/>
          </p:nvGrpSpPr>
          <p:grpSpPr>
            <a:xfrm>
              <a:off x="5878335" y="1237900"/>
              <a:ext cx="2072148" cy="1435447"/>
              <a:chOff x="6142705" y="1124130"/>
              <a:chExt cx="2072148" cy="1435447"/>
            </a:xfrm>
          </p:grpSpPr>
          <p:sp>
            <p:nvSpPr>
              <p:cNvPr id="26" name="Google Shape;898;p88">
                <a:extLst>
                  <a:ext uri="{FF2B5EF4-FFF2-40B4-BE49-F238E27FC236}">
                    <a16:creationId xmlns:a16="http://schemas.microsoft.com/office/drawing/2014/main" id="{4071E652-BC07-29E4-BD9A-38D0D78F76CE}"/>
                  </a:ext>
                </a:extLst>
              </p:cNvPr>
              <p:cNvSpPr txBox="1"/>
              <p:nvPr/>
            </p:nvSpPr>
            <p:spPr>
              <a:xfrm>
                <a:off x="6142705" y="1124130"/>
                <a:ext cx="2072148" cy="143544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(Image)</a:t>
                </a:r>
              </a:p>
            </p:txBody>
          </p:sp>
          <p:sp>
            <p:nvSpPr>
              <p:cNvPr id="33" name="Google Shape;898;p88">
                <a:extLst>
                  <a:ext uri="{FF2B5EF4-FFF2-40B4-BE49-F238E27FC236}">
                    <a16:creationId xmlns:a16="http://schemas.microsoft.com/office/drawing/2014/main" id="{46F6B159-FD19-4920-6EFC-8A772F7ADAD9}"/>
                  </a:ext>
                </a:extLst>
              </p:cNvPr>
              <p:cNvSpPr txBox="1"/>
              <p:nvPr/>
            </p:nvSpPr>
            <p:spPr>
              <a:xfrm>
                <a:off x="6400802" y="1464652"/>
                <a:ext cx="1673940" cy="937883"/>
              </a:xfrm>
              <a:prstGeom prst="roundRect">
                <a:avLst/>
              </a:prstGeom>
              <a:solidFill>
                <a:schemeClr val="accent6">
                  <a:lumMod val="25000"/>
                  <a:lumOff val="7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 err="1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conda</a:t>
                </a:r>
                <a:endPara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endParaRPr>
              </a:p>
            </p:txBody>
          </p:sp>
          <p:sp>
            <p:nvSpPr>
              <p:cNvPr id="34" name="Google Shape;898;p88">
                <a:extLst>
                  <a:ext uri="{FF2B5EF4-FFF2-40B4-BE49-F238E27FC236}">
                    <a16:creationId xmlns:a16="http://schemas.microsoft.com/office/drawing/2014/main" id="{D2CE791D-9E4B-89F6-C514-71AB9A14448D}"/>
                  </a:ext>
                </a:extLst>
              </p:cNvPr>
              <p:cNvSpPr txBox="1"/>
              <p:nvPr/>
            </p:nvSpPr>
            <p:spPr>
              <a:xfrm>
                <a:off x="6658899" y="1788361"/>
                <a:ext cx="1069256" cy="40915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 err="1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envs</a:t>
                </a:r>
                <a:endPara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endParaRP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1C7D283-C129-D7FB-1EC4-7080CCAD7983}"/>
                </a:ext>
              </a:extLst>
            </p:cNvPr>
            <p:cNvCxnSpPr>
              <a:cxnSpLocks/>
            </p:cNvCxnSpPr>
            <p:nvPr/>
          </p:nvCxnSpPr>
          <p:spPr>
            <a:xfrm>
              <a:off x="4910111" y="1698898"/>
              <a:ext cx="1238083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9D41F0F-D857-E5BE-EE5D-10358EECBD50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4910111" y="2106706"/>
              <a:ext cx="1484418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F874B6A-7460-8006-6422-4FB2A1289550}"/>
              </a:ext>
            </a:extLst>
          </p:cNvPr>
          <p:cNvCxnSpPr>
            <a:cxnSpLocks/>
          </p:cNvCxnSpPr>
          <p:nvPr/>
        </p:nvCxnSpPr>
        <p:spPr>
          <a:xfrm flipH="1">
            <a:off x="560439" y="2757948"/>
            <a:ext cx="8207477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613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dirty="0" err="1"/>
              <a:t>Jupyter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325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1112545"/>
            <a:ext cx="40627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Many users like to have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‘tiles’ for their environment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0B54726-8A80-0B7B-1A7F-0A5CE87388BB}"/>
              </a:ext>
            </a:extLst>
          </p:cNvPr>
          <p:cNvGrpSpPr/>
          <p:nvPr/>
        </p:nvGrpSpPr>
        <p:grpSpPr>
          <a:xfrm>
            <a:off x="5473700" y="591817"/>
            <a:ext cx="2301744" cy="1004043"/>
            <a:chOff x="5676900" y="1214111"/>
            <a:chExt cx="2301744" cy="10040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0FD42D-7A69-FBA2-8F2B-82E8322CCA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4" t="35350" r="6170"/>
            <a:stretch/>
          </p:blipFill>
          <p:spPr bwMode="auto">
            <a:xfrm>
              <a:off x="5676900" y="1214111"/>
              <a:ext cx="2301744" cy="1004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6C52C49-BFE8-56C3-1F0F-71F55AD6964F}"/>
                </a:ext>
              </a:extLst>
            </p:cNvPr>
            <p:cNvSpPr/>
            <p:nvPr/>
          </p:nvSpPr>
          <p:spPr>
            <a:xfrm>
              <a:off x="5874702" y="1516741"/>
              <a:ext cx="1961198" cy="63573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F39D26-FB64-0047-4C4C-2E7F006E040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616450" y="1212312"/>
            <a:ext cx="1055052" cy="18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77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1112545"/>
            <a:ext cx="40627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Many users like to have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‘tiles’ for their environment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0B54726-8A80-0B7B-1A7F-0A5CE87388BB}"/>
              </a:ext>
            </a:extLst>
          </p:cNvPr>
          <p:cNvGrpSpPr/>
          <p:nvPr/>
        </p:nvGrpSpPr>
        <p:grpSpPr>
          <a:xfrm>
            <a:off x="5473700" y="591817"/>
            <a:ext cx="2301744" cy="1004043"/>
            <a:chOff x="5676900" y="1214111"/>
            <a:chExt cx="2301744" cy="10040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0FD42D-7A69-FBA2-8F2B-82E8322CCA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4" t="35350" r="6170"/>
            <a:stretch/>
          </p:blipFill>
          <p:spPr bwMode="auto">
            <a:xfrm>
              <a:off x="5676900" y="1214111"/>
              <a:ext cx="2301744" cy="1004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6C52C49-BFE8-56C3-1F0F-71F55AD6964F}"/>
                </a:ext>
              </a:extLst>
            </p:cNvPr>
            <p:cNvSpPr/>
            <p:nvPr/>
          </p:nvSpPr>
          <p:spPr>
            <a:xfrm>
              <a:off x="5874702" y="1516741"/>
              <a:ext cx="1961198" cy="63573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F39D26-FB64-0047-4C4C-2E7F006E040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616450" y="1212312"/>
            <a:ext cx="1055052" cy="18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AEB7AFB-41B3-E666-D36E-81590AB80D04}"/>
              </a:ext>
            </a:extLst>
          </p:cNvPr>
          <p:cNvGrpSpPr/>
          <p:nvPr/>
        </p:nvGrpSpPr>
        <p:grpSpPr>
          <a:xfrm>
            <a:off x="2559715" y="1481458"/>
            <a:ext cx="1103990" cy="790478"/>
            <a:chOff x="6142705" y="1234487"/>
            <a:chExt cx="1103990" cy="790478"/>
          </a:xfrm>
        </p:grpSpPr>
        <p:sp>
          <p:nvSpPr>
            <p:cNvPr id="30" name="Google Shape;898;p88">
              <a:extLst>
                <a:ext uri="{FF2B5EF4-FFF2-40B4-BE49-F238E27FC236}">
                  <a16:creationId xmlns:a16="http://schemas.microsoft.com/office/drawing/2014/main" id="{45CA925E-CEE4-902A-EEE3-F1591AA786F1}"/>
                </a:ext>
              </a:extLst>
            </p:cNvPr>
            <p:cNvSpPr txBox="1"/>
            <p:nvPr/>
          </p:nvSpPr>
          <p:spPr>
            <a:xfrm>
              <a:off x="6142705" y="1234487"/>
              <a:ext cx="1103990" cy="790478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spcFirstLastPara="1" wrap="square" lIns="9144" tIns="9144" rIns="9144" bIns="9144" anchor="t" anchorCtr="0">
              <a:no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(Image)</a:t>
              </a:r>
            </a:p>
          </p:txBody>
        </p:sp>
        <p:sp>
          <p:nvSpPr>
            <p:cNvPr id="31" name="Google Shape;898;p88">
              <a:extLst>
                <a:ext uri="{FF2B5EF4-FFF2-40B4-BE49-F238E27FC236}">
                  <a16:creationId xmlns:a16="http://schemas.microsoft.com/office/drawing/2014/main" id="{FA30A3BE-008C-2F3A-4B0C-3D7BBBA1B79E}"/>
                </a:ext>
              </a:extLst>
            </p:cNvPr>
            <p:cNvSpPr txBox="1"/>
            <p:nvPr/>
          </p:nvSpPr>
          <p:spPr>
            <a:xfrm>
              <a:off x="6400802" y="1508079"/>
              <a:ext cx="655393" cy="45383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spcFirstLastPara="1" wrap="square" lIns="9144" tIns="9144" rIns="9144" bIns="9144" anchor="t" anchorCtr="0">
              <a:no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kernels</a:t>
              </a:r>
            </a:p>
          </p:txBody>
        </p:sp>
      </p:grpSp>
      <p:sp>
        <p:nvSpPr>
          <p:cNvPr id="33" name="Google Shape;898;p88">
            <a:extLst>
              <a:ext uri="{FF2B5EF4-FFF2-40B4-BE49-F238E27FC236}">
                <a16:creationId xmlns:a16="http://schemas.microsoft.com/office/drawing/2014/main" id="{3F2D00A2-52F3-C603-2678-1F4EF5B60DFD}"/>
              </a:ext>
            </a:extLst>
          </p:cNvPr>
          <p:cNvSpPr txBox="1"/>
          <p:nvPr/>
        </p:nvSpPr>
        <p:spPr>
          <a:xfrm>
            <a:off x="553721" y="1788070"/>
            <a:ext cx="171026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These setting are saved in a folder called ‘kernels’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E8D859-FC43-6F1E-134D-771532C04A89}"/>
              </a:ext>
            </a:extLst>
          </p:cNvPr>
          <p:cNvCxnSpPr>
            <a:cxnSpLocks/>
            <a:stCxn id="33" idx="3"/>
            <a:endCxn id="31" idx="1"/>
          </p:cNvCxnSpPr>
          <p:nvPr/>
        </p:nvCxnSpPr>
        <p:spPr>
          <a:xfrm>
            <a:off x="2263985" y="1981969"/>
            <a:ext cx="55382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823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1112545"/>
            <a:ext cx="40627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Many users like to have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‘tiles’ for their environment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0B54726-8A80-0B7B-1A7F-0A5CE87388BB}"/>
              </a:ext>
            </a:extLst>
          </p:cNvPr>
          <p:cNvGrpSpPr/>
          <p:nvPr/>
        </p:nvGrpSpPr>
        <p:grpSpPr>
          <a:xfrm>
            <a:off x="5473700" y="591817"/>
            <a:ext cx="2301744" cy="1004043"/>
            <a:chOff x="5676900" y="1214111"/>
            <a:chExt cx="2301744" cy="10040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0FD42D-7A69-FBA2-8F2B-82E8322CCA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4" t="35350" r="6170"/>
            <a:stretch/>
          </p:blipFill>
          <p:spPr bwMode="auto">
            <a:xfrm>
              <a:off x="5676900" y="1214111"/>
              <a:ext cx="2301744" cy="1004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6C52C49-BFE8-56C3-1F0F-71F55AD6964F}"/>
                </a:ext>
              </a:extLst>
            </p:cNvPr>
            <p:cNvSpPr/>
            <p:nvPr/>
          </p:nvSpPr>
          <p:spPr>
            <a:xfrm>
              <a:off x="5874702" y="1516741"/>
              <a:ext cx="1961198" cy="63573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F39D26-FB64-0047-4C4C-2E7F006E040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616450" y="1212312"/>
            <a:ext cx="1055052" cy="18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AEB7AFB-41B3-E666-D36E-81590AB80D04}"/>
              </a:ext>
            </a:extLst>
          </p:cNvPr>
          <p:cNvGrpSpPr/>
          <p:nvPr/>
        </p:nvGrpSpPr>
        <p:grpSpPr>
          <a:xfrm>
            <a:off x="2559715" y="1481458"/>
            <a:ext cx="1103990" cy="790478"/>
            <a:chOff x="6142705" y="1234487"/>
            <a:chExt cx="1103990" cy="790478"/>
          </a:xfrm>
        </p:grpSpPr>
        <p:sp>
          <p:nvSpPr>
            <p:cNvPr id="30" name="Google Shape;898;p88">
              <a:extLst>
                <a:ext uri="{FF2B5EF4-FFF2-40B4-BE49-F238E27FC236}">
                  <a16:creationId xmlns:a16="http://schemas.microsoft.com/office/drawing/2014/main" id="{45CA925E-CEE4-902A-EEE3-F1591AA786F1}"/>
                </a:ext>
              </a:extLst>
            </p:cNvPr>
            <p:cNvSpPr txBox="1"/>
            <p:nvPr/>
          </p:nvSpPr>
          <p:spPr>
            <a:xfrm>
              <a:off x="6142705" y="1234487"/>
              <a:ext cx="1103990" cy="790478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spcFirstLastPara="1" wrap="square" lIns="9144" tIns="9144" rIns="9144" bIns="9144" anchor="t" anchorCtr="0">
              <a:no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(Image)</a:t>
              </a:r>
            </a:p>
          </p:txBody>
        </p:sp>
        <p:sp>
          <p:nvSpPr>
            <p:cNvPr id="31" name="Google Shape;898;p88">
              <a:extLst>
                <a:ext uri="{FF2B5EF4-FFF2-40B4-BE49-F238E27FC236}">
                  <a16:creationId xmlns:a16="http://schemas.microsoft.com/office/drawing/2014/main" id="{FA30A3BE-008C-2F3A-4B0C-3D7BBBA1B79E}"/>
                </a:ext>
              </a:extLst>
            </p:cNvPr>
            <p:cNvSpPr txBox="1"/>
            <p:nvPr/>
          </p:nvSpPr>
          <p:spPr>
            <a:xfrm>
              <a:off x="6400802" y="1508079"/>
              <a:ext cx="655393" cy="45383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spcFirstLastPara="1" wrap="square" lIns="9144" tIns="9144" rIns="9144" bIns="9144" anchor="t" anchorCtr="0">
              <a:no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kernels</a:t>
              </a:r>
            </a:p>
          </p:txBody>
        </p:sp>
      </p:grpSp>
      <p:sp>
        <p:nvSpPr>
          <p:cNvPr id="33" name="Google Shape;898;p88">
            <a:extLst>
              <a:ext uri="{FF2B5EF4-FFF2-40B4-BE49-F238E27FC236}">
                <a16:creationId xmlns:a16="http://schemas.microsoft.com/office/drawing/2014/main" id="{3F2D00A2-52F3-C603-2678-1F4EF5B60DFD}"/>
              </a:ext>
            </a:extLst>
          </p:cNvPr>
          <p:cNvSpPr txBox="1"/>
          <p:nvPr/>
        </p:nvSpPr>
        <p:spPr>
          <a:xfrm>
            <a:off x="553721" y="1788070"/>
            <a:ext cx="171026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These setting are saved in a folder called ‘kernels’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E8D859-FC43-6F1E-134D-771532C04A89}"/>
              </a:ext>
            </a:extLst>
          </p:cNvPr>
          <p:cNvCxnSpPr>
            <a:cxnSpLocks/>
            <a:stCxn id="33" idx="3"/>
            <a:endCxn id="31" idx="1"/>
          </p:cNvCxnSpPr>
          <p:nvPr/>
        </p:nvCxnSpPr>
        <p:spPr>
          <a:xfrm>
            <a:off x="2263985" y="1981969"/>
            <a:ext cx="55382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Google Shape;898;p88">
            <a:extLst>
              <a:ext uri="{FF2B5EF4-FFF2-40B4-BE49-F238E27FC236}">
                <a16:creationId xmlns:a16="http://schemas.microsoft.com/office/drawing/2014/main" id="{4A6D8503-F01D-63C0-9C60-88A323F0BA1E}"/>
              </a:ext>
            </a:extLst>
          </p:cNvPr>
          <p:cNvSpPr txBox="1"/>
          <p:nvPr/>
        </p:nvSpPr>
        <p:spPr>
          <a:xfrm>
            <a:off x="553721" y="2426121"/>
            <a:ext cx="3707924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 can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persist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these ‘tiles’ by:</a:t>
            </a:r>
          </a:p>
        </p:txBody>
      </p:sp>
    </p:spTree>
    <p:extLst>
      <p:ext uri="{BB962C8B-B14F-4D97-AF65-F5344CB8AC3E}">
        <p14:creationId xmlns:p14="http://schemas.microsoft.com/office/powerpoint/2010/main" val="2993734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Background</a:t>
            </a:r>
            <a:endParaRPr sz="2400" dirty="0">
              <a:solidFill>
                <a:srgbClr val="F3F3F3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1112545"/>
            <a:ext cx="40627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Many users like to have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‘tiles’ for their environment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0B54726-8A80-0B7B-1A7F-0A5CE87388BB}"/>
              </a:ext>
            </a:extLst>
          </p:cNvPr>
          <p:cNvGrpSpPr/>
          <p:nvPr/>
        </p:nvGrpSpPr>
        <p:grpSpPr>
          <a:xfrm>
            <a:off x="5473700" y="591817"/>
            <a:ext cx="2301744" cy="1004043"/>
            <a:chOff x="5676900" y="1214111"/>
            <a:chExt cx="2301744" cy="10040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0FD42D-7A69-FBA2-8F2B-82E8322CCA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4" t="35350" r="6170"/>
            <a:stretch/>
          </p:blipFill>
          <p:spPr bwMode="auto">
            <a:xfrm>
              <a:off x="5676900" y="1214111"/>
              <a:ext cx="2301744" cy="1004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6C52C49-BFE8-56C3-1F0F-71F55AD6964F}"/>
                </a:ext>
              </a:extLst>
            </p:cNvPr>
            <p:cNvSpPr/>
            <p:nvPr/>
          </p:nvSpPr>
          <p:spPr>
            <a:xfrm>
              <a:off x="5874702" y="1516741"/>
              <a:ext cx="1961198" cy="63573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F39D26-FB64-0047-4C4C-2E7F006E040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616450" y="1212312"/>
            <a:ext cx="1055052" cy="18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AEB7AFB-41B3-E666-D36E-81590AB80D04}"/>
              </a:ext>
            </a:extLst>
          </p:cNvPr>
          <p:cNvGrpSpPr/>
          <p:nvPr/>
        </p:nvGrpSpPr>
        <p:grpSpPr>
          <a:xfrm>
            <a:off x="2559715" y="1481458"/>
            <a:ext cx="1103990" cy="790478"/>
            <a:chOff x="6142705" y="1234487"/>
            <a:chExt cx="1103990" cy="790478"/>
          </a:xfrm>
        </p:grpSpPr>
        <p:sp>
          <p:nvSpPr>
            <p:cNvPr id="30" name="Google Shape;898;p88">
              <a:extLst>
                <a:ext uri="{FF2B5EF4-FFF2-40B4-BE49-F238E27FC236}">
                  <a16:creationId xmlns:a16="http://schemas.microsoft.com/office/drawing/2014/main" id="{45CA925E-CEE4-902A-EEE3-F1591AA786F1}"/>
                </a:ext>
              </a:extLst>
            </p:cNvPr>
            <p:cNvSpPr txBox="1"/>
            <p:nvPr/>
          </p:nvSpPr>
          <p:spPr>
            <a:xfrm>
              <a:off x="6142705" y="1234487"/>
              <a:ext cx="1103990" cy="790478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spcFirstLastPara="1" wrap="square" lIns="9144" tIns="9144" rIns="9144" bIns="9144" anchor="t" anchorCtr="0">
              <a:no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(Image)</a:t>
              </a:r>
            </a:p>
          </p:txBody>
        </p:sp>
        <p:sp>
          <p:nvSpPr>
            <p:cNvPr id="31" name="Google Shape;898;p88">
              <a:extLst>
                <a:ext uri="{FF2B5EF4-FFF2-40B4-BE49-F238E27FC236}">
                  <a16:creationId xmlns:a16="http://schemas.microsoft.com/office/drawing/2014/main" id="{FA30A3BE-008C-2F3A-4B0C-3D7BBBA1B79E}"/>
                </a:ext>
              </a:extLst>
            </p:cNvPr>
            <p:cNvSpPr txBox="1"/>
            <p:nvPr/>
          </p:nvSpPr>
          <p:spPr>
            <a:xfrm>
              <a:off x="6400802" y="1508079"/>
              <a:ext cx="655393" cy="45383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spcFirstLastPara="1" wrap="square" lIns="9144" tIns="9144" rIns="9144" bIns="9144" anchor="t" anchorCtr="0">
              <a:no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kernels</a:t>
              </a:r>
            </a:p>
          </p:txBody>
        </p:sp>
      </p:grpSp>
      <p:sp>
        <p:nvSpPr>
          <p:cNvPr id="33" name="Google Shape;898;p88">
            <a:extLst>
              <a:ext uri="{FF2B5EF4-FFF2-40B4-BE49-F238E27FC236}">
                <a16:creationId xmlns:a16="http://schemas.microsoft.com/office/drawing/2014/main" id="{3F2D00A2-52F3-C603-2678-1F4EF5B60DFD}"/>
              </a:ext>
            </a:extLst>
          </p:cNvPr>
          <p:cNvSpPr txBox="1"/>
          <p:nvPr/>
        </p:nvSpPr>
        <p:spPr>
          <a:xfrm>
            <a:off x="553721" y="1788070"/>
            <a:ext cx="171026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These setting are saved in a folder called ‘kernels’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E8D859-FC43-6F1E-134D-771532C04A89}"/>
              </a:ext>
            </a:extLst>
          </p:cNvPr>
          <p:cNvCxnSpPr>
            <a:cxnSpLocks/>
            <a:stCxn id="33" idx="3"/>
            <a:endCxn id="31" idx="1"/>
          </p:cNvCxnSpPr>
          <p:nvPr/>
        </p:nvCxnSpPr>
        <p:spPr>
          <a:xfrm>
            <a:off x="2263985" y="1981969"/>
            <a:ext cx="55382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Google Shape;898;p88">
            <a:extLst>
              <a:ext uri="{FF2B5EF4-FFF2-40B4-BE49-F238E27FC236}">
                <a16:creationId xmlns:a16="http://schemas.microsoft.com/office/drawing/2014/main" id="{FA1CA339-35F8-9FE8-9896-101C20DFEA07}"/>
              </a:ext>
            </a:extLst>
          </p:cNvPr>
          <p:cNvSpPr txBox="1"/>
          <p:nvPr/>
        </p:nvSpPr>
        <p:spPr>
          <a:xfrm>
            <a:off x="775365" y="3386383"/>
            <a:ext cx="1103990" cy="809697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9144" tIns="9144" rIns="9144" bIns="9144" anchor="t" anchorCtr="0">
            <a:no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(your NFS)</a:t>
            </a:r>
          </a:p>
        </p:txBody>
      </p:sp>
      <p:sp>
        <p:nvSpPr>
          <p:cNvPr id="1030" name="Google Shape;898;p88">
            <a:extLst>
              <a:ext uri="{FF2B5EF4-FFF2-40B4-BE49-F238E27FC236}">
                <a16:creationId xmlns:a16="http://schemas.microsoft.com/office/drawing/2014/main" id="{E8D32A6C-3F37-02F6-C626-40866215B683}"/>
              </a:ext>
            </a:extLst>
          </p:cNvPr>
          <p:cNvSpPr txBox="1"/>
          <p:nvPr/>
        </p:nvSpPr>
        <p:spPr>
          <a:xfrm>
            <a:off x="1033462" y="3679195"/>
            <a:ext cx="655393" cy="45383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9144" tIns="9144" rIns="9144" bIns="9144" anchor="t" anchorCtr="0">
            <a:no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kernels</a:t>
            </a:r>
          </a:p>
        </p:txBody>
      </p:sp>
      <p:sp>
        <p:nvSpPr>
          <p:cNvPr id="1034" name="Google Shape;898;p88">
            <a:extLst>
              <a:ext uri="{FF2B5EF4-FFF2-40B4-BE49-F238E27FC236}">
                <a16:creationId xmlns:a16="http://schemas.microsoft.com/office/drawing/2014/main" id="{4A6D8503-F01D-63C0-9C60-88A323F0BA1E}"/>
              </a:ext>
            </a:extLst>
          </p:cNvPr>
          <p:cNvSpPr txBox="1"/>
          <p:nvPr/>
        </p:nvSpPr>
        <p:spPr>
          <a:xfrm>
            <a:off x="553721" y="2426121"/>
            <a:ext cx="370792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 can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persist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these ‘tiles’ by: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Creating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folder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called “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kernels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your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NFS</a:t>
            </a:r>
          </a:p>
        </p:txBody>
      </p:sp>
    </p:spTree>
    <p:extLst>
      <p:ext uri="{BB962C8B-B14F-4D97-AF65-F5344CB8AC3E}">
        <p14:creationId xmlns:p14="http://schemas.microsoft.com/office/powerpoint/2010/main" val="578467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1112545"/>
            <a:ext cx="40627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Many users like to have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‘tiles’ for their environment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0B54726-8A80-0B7B-1A7F-0A5CE87388BB}"/>
              </a:ext>
            </a:extLst>
          </p:cNvPr>
          <p:cNvGrpSpPr/>
          <p:nvPr/>
        </p:nvGrpSpPr>
        <p:grpSpPr>
          <a:xfrm>
            <a:off x="5473700" y="591817"/>
            <a:ext cx="2301744" cy="1004043"/>
            <a:chOff x="5676900" y="1214111"/>
            <a:chExt cx="2301744" cy="10040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0FD42D-7A69-FBA2-8F2B-82E8322CCA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4" t="35350" r="6170"/>
            <a:stretch/>
          </p:blipFill>
          <p:spPr bwMode="auto">
            <a:xfrm>
              <a:off x="5676900" y="1214111"/>
              <a:ext cx="2301744" cy="1004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6C52C49-BFE8-56C3-1F0F-71F55AD6964F}"/>
                </a:ext>
              </a:extLst>
            </p:cNvPr>
            <p:cNvSpPr/>
            <p:nvPr/>
          </p:nvSpPr>
          <p:spPr>
            <a:xfrm>
              <a:off x="5874702" y="1516741"/>
              <a:ext cx="1961198" cy="63573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F39D26-FB64-0047-4C4C-2E7F006E040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616450" y="1212312"/>
            <a:ext cx="1055052" cy="18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AEB7AFB-41B3-E666-D36E-81590AB80D04}"/>
              </a:ext>
            </a:extLst>
          </p:cNvPr>
          <p:cNvGrpSpPr/>
          <p:nvPr/>
        </p:nvGrpSpPr>
        <p:grpSpPr>
          <a:xfrm>
            <a:off x="2559715" y="1481458"/>
            <a:ext cx="1103990" cy="790478"/>
            <a:chOff x="6142705" y="1234487"/>
            <a:chExt cx="1103990" cy="790478"/>
          </a:xfrm>
        </p:grpSpPr>
        <p:sp>
          <p:nvSpPr>
            <p:cNvPr id="30" name="Google Shape;898;p88">
              <a:extLst>
                <a:ext uri="{FF2B5EF4-FFF2-40B4-BE49-F238E27FC236}">
                  <a16:creationId xmlns:a16="http://schemas.microsoft.com/office/drawing/2014/main" id="{45CA925E-CEE4-902A-EEE3-F1591AA786F1}"/>
                </a:ext>
              </a:extLst>
            </p:cNvPr>
            <p:cNvSpPr txBox="1"/>
            <p:nvPr/>
          </p:nvSpPr>
          <p:spPr>
            <a:xfrm>
              <a:off x="6142705" y="1234487"/>
              <a:ext cx="1103990" cy="790478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spcFirstLastPara="1" wrap="square" lIns="9144" tIns="9144" rIns="9144" bIns="9144" anchor="t" anchorCtr="0">
              <a:no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(Image)</a:t>
              </a:r>
            </a:p>
          </p:txBody>
        </p:sp>
        <p:sp>
          <p:nvSpPr>
            <p:cNvPr id="31" name="Google Shape;898;p88">
              <a:extLst>
                <a:ext uri="{FF2B5EF4-FFF2-40B4-BE49-F238E27FC236}">
                  <a16:creationId xmlns:a16="http://schemas.microsoft.com/office/drawing/2014/main" id="{FA30A3BE-008C-2F3A-4B0C-3D7BBBA1B79E}"/>
                </a:ext>
              </a:extLst>
            </p:cNvPr>
            <p:cNvSpPr txBox="1"/>
            <p:nvPr/>
          </p:nvSpPr>
          <p:spPr>
            <a:xfrm>
              <a:off x="6400802" y="1508079"/>
              <a:ext cx="655393" cy="45383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spcFirstLastPara="1" wrap="square" lIns="9144" tIns="9144" rIns="9144" bIns="9144" anchor="t" anchorCtr="0">
              <a:no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kernels</a:t>
              </a:r>
            </a:p>
          </p:txBody>
        </p:sp>
      </p:grpSp>
      <p:sp>
        <p:nvSpPr>
          <p:cNvPr id="33" name="Google Shape;898;p88">
            <a:extLst>
              <a:ext uri="{FF2B5EF4-FFF2-40B4-BE49-F238E27FC236}">
                <a16:creationId xmlns:a16="http://schemas.microsoft.com/office/drawing/2014/main" id="{3F2D00A2-52F3-C603-2678-1F4EF5B60DFD}"/>
              </a:ext>
            </a:extLst>
          </p:cNvPr>
          <p:cNvSpPr txBox="1"/>
          <p:nvPr/>
        </p:nvSpPr>
        <p:spPr>
          <a:xfrm>
            <a:off x="553721" y="1788070"/>
            <a:ext cx="171026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These setting are saved in a folder called ‘kernels’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E8D859-FC43-6F1E-134D-771532C04A89}"/>
              </a:ext>
            </a:extLst>
          </p:cNvPr>
          <p:cNvCxnSpPr>
            <a:cxnSpLocks/>
            <a:stCxn id="33" idx="3"/>
            <a:endCxn id="31" idx="1"/>
          </p:cNvCxnSpPr>
          <p:nvPr/>
        </p:nvCxnSpPr>
        <p:spPr>
          <a:xfrm>
            <a:off x="2263985" y="1981969"/>
            <a:ext cx="55382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Google Shape;898;p88">
            <a:extLst>
              <a:ext uri="{FF2B5EF4-FFF2-40B4-BE49-F238E27FC236}">
                <a16:creationId xmlns:a16="http://schemas.microsoft.com/office/drawing/2014/main" id="{AAAE2C9C-3F38-FA4C-63AE-032D6E9D4BED}"/>
              </a:ext>
            </a:extLst>
          </p:cNvPr>
          <p:cNvSpPr txBox="1"/>
          <p:nvPr/>
        </p:nvSpPr>
        <p:spPr>
          <a:xfrm>
            <a:off x="2559715" y="3386383"/>
            <a:ext cx="1103990" cy="809697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9144" tIns="9144" rIns="9144" bIns="9144" anchor="t" anchorCtr="0">
            <a:no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(Image)</a:t>
            </a:r>
          </a:p>
        </p:txBody>
      </p:sp>
      <p:sp>
        <p:nvSpPr>
          <p:cNvPr id="1027" name="Google Shape;898;p88">
            <a:extLst>
              <a:ext uri="{FF2B5EF4-FFF2-40B4-BE49-F238E27FC236}">
                <a16:creationId xmlns:a16="http://schemas.microsoft.com/office/drawing/2014/main" id="{55497E2A-CB0E-AD71-09C9-695AF20BC462}"/>
              </a:ext>
            </a:extLst>
          </p:cNvPr>
          <p:cNvSpPr txBox="1"/>
          <p:nvPr/>
        </p:nvSpPr>
        <p:spPr>
          <a:xfrm>
            <a:off x="2817812" y="3679195"/>
            <a:ext cx="655393" cy="45383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9144" tIns="9144" rIns="9144" bIns="9144" anchor="t" anchorCtr="0">
            <a:no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kernels</a:t>
            </a:r>
          </a:p>
        </p:txBody>
      </p:sp>
      <p:sp>
        <p:nvSpPr>
          <p:cNvPr id="1029" name="Google Shape;898;p88">
            <a:extLst>
              <a:ext uri="{FF2B5EF4-FFF2-40B4-BE49-F238E27FC236}">
                <a16:creationId xmlns:a16="http://schemas.microsoft.com/office/drawing/2014/main" id="{FA1CA339-35F8-9FE8-9896-101C20DFEA07}"/>
              </a:ext>
            </a:extLst>
          </p:cNvPr>
          <p:cNvSpPr txBox="1"/>
          <p:nvPr/>
        </p:nvSpPr>
        <p:spPr>
          <a:xfrm>
            <a:off x="775365" y="3386383"/>
            <a:ext cx="1103990" cy="809697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9144" tIns="9144" rIns="9144" bIns="9144" anchor="t" anchorCtr="0">
            <a:no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(your NFS)</a:t>
            </a:r>
          </a:p>
        </p:txBody>
      </p:sp>
      <p:sp>
        <p:nvSpPr>
          <p:cNvPr id="1030" name="Google Shape;898;p88">
            <a:extLst>
              <a:ext uri="{FF2B5EF4-FFF2-40B4-BE49-F238E27FC236}">
                <a16:creationId xmlns:a16="http://schemas.microsoft.com/office/drawing/2014/main" id="{E8D32A6C-3F37-02F6-C626-40866215B683}"/>
              </a:ext>
            </a:extLst>
          </p:cNvPr>
          <p:cNvSpPr txBox="1"/>
          <p:nvPr/>
        </p:nvSpPr>
        <p:spPr>
          <a:xfrm>
            <a:off x="1033462" y="3679195"/>
            <a:ext cx="655393" cy="45383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9144" tIns="9144" rIns="9144" bIns="9144" anchor="t" anchorCtr="0">
            <a:no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kernels</a:t>
            </a:r>
          </a:p>
        </p:txBody>
      </p: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F33D3D4A-3555-E9E8-DFBE-D3E1FF27ECA0}"/>
              </a:ext>
            </a:extLst>
          </p:cNvPr>
          <p:cNvCxnSpPr>
            <a:cxnSpLocks/>
            <a:stCxn id="1030" idx="3"/>
            <a:endCxn id="1027" idx="1"/>
          </p:cNvCxnSpPr>
          <p:nvPr/>
        </p:nvCxnSpPr>
        <p:spPr>
          <a:xfrm>
            <a:off x="1688855" y="3906114"/>
            <a:ext cx="1128957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Google Shape;898;p88">
            <a:extLst>
              <a:ext uri="{FF2B5EF4-FFF2-40B4-BE49-F238E27FC236}">
                <a16:creationId xmlns:a16="http://schemas.microsoft.com/office/drawing/2014/main" id="{4A6D8503-F01D-63C0-9C60-88A323F0BA1E}"/>
              </a:ext>
            </a:extLst>
          </p:cNvPr>
          <p:cNvSpPr txBox="1"/>
          <p:nvPr/>
        </p:nvSpPr>
        <p:spPr>
          <a:xfrm>
            <a:off x="553721" y="2426121"/>
            <a:ext cx="3707924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 can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persist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these ‘tiles’ by: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Creating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folder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called “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kernels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your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NFS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Mounting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NFS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“kernels” folder,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the location of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kernels folder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in your image.</a:t>
            </a:r>
          </a:p>
        </p:txBody>
      </p:sp>
    </p:spTree>
    <p:extLst>
      <p:ext uri="{BB962C8B-B14F-4D97-AF65-F5344CB8AC3E}">
        <p14:creationId xmlns:p14="http://schemas.microsoft.com/office/powerpoint/2010/main" val="2697114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1112545"/>
            <a:ext cx="40627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Many users like to have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‘tiles’ for their environment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0B54726-8A80-0B7B-1A7F-0A5CE87388BB}"/>
              </a:ext>
            </a:extLst>
          </p:cNvPr>
          <p:cNvGrpSpPr/>
          <p:nvPr/>
        </p:nvGrpSpPr>
        <p:grpSpPr>
          <a:xfrm>
            <a:off x="5473700" y="591817"/>
            <a:ext cx="2301744" cy="1004043"/>
            <a:chOff x="5676900" y="1214111"/>
            <a:chExt cx="2301744" cy="10040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0FD42D-7A69-FBA2-8F2B-82E8322CCA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4" t="35350" r="6170"/>
            <a:stretch/>
          </p:blipFill>
          <p:spPr bwMode="auto">
            <a:xfrm>
              <a:off x="5676900" y="1214111"/>
              <a:ext cx="2301744" cy="1004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6C52C49-BFE8-56C3-1F0F-71F55AD6964F}"/>
                </a:ext>
              </a:extLst>
            </p:cNvPr>
            <p:cNvSpPr/>
            <p:nvPr/>
          </p:nvSpPr>
          <p:spPr>
            <a:xfrm>
              <a:off x="5874702" y="1516741"/>
              <a:ext cx="1961198" cy="63573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F39D26-FB64-0047-4C4C-2E7F006E040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616450" y="1212312"/>
            <a:ext cx="1055052" cy="18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960E8B40-E5A6-F34F-C0EE-6D02220030AD}"/>
              </a:ext>
            </a:extLst>
          </p:cNvPr>
          <p:cNvGrpSpPr/>
          <p:nvPr/>
        </p:nvGrpSpPr>
        <p:grpSpPr>
          <a:xfrm>
            <a:off x="553721" y="1481458"/>
            <a:ext cx="3707924" cy="2714622"/>
            <a:chOff x="5059159" y="1665182"/>
            <a:chExt cx="3707924" cy="271462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AEB7AFB-41B3-E666-D36E-81590AB80D04}"/>
                </a:ext>
              </a:extLst>
            </p:cNvPr>
            <p:cNvGrpSpPr/>
            <p:nvPr/>
          </p:nvGrpSpPr>
          <p:grpSpPr>
            <a:xfrm>
              <a:off x="7065153" y="1665182"/>
              <a:ext cx="1103990" cy="790478"/>
              <a:chOff x="6142705" y="1234487"/>
              <a:chExt cx="1103990" cy="790478"/>
            </a:xfrm>
          </p:grpSpPr>
          <p:sp>
            <p:nvSpPr>
              <p:cNvPr id="30" name="Google Shape;898;p88">
                <a:extLst>
                  <a:ext uri="{FF2B5EF4-FFF2-40B4-BE49-F238E27FC236}">
                    <a16:creationId xmlns:a16="http://schemas.microsoft.com/office/drawing/2014/main" id="{45CA925E-CEE4-902A-EEE3-F1591AA786F1}"/>
                  </a:ext>
                </a:extLst>
              </p:cNvPr>
              <p:cNvSpPr txBox="1"/>
              <p:nvPr/>
            </p:nvSpPr>
            <p:spPr>
              <a:xfrm>
                <a:off x="6142705" y="1234487"/>
                <a:ext cx="1103990" cy="790478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(Image)</a:t>
                </a:r>
              </a:p>
            </p:txBody>
          </p:sp>
          <p:sp>
            <p:nvSpPr>
              <p:cNvPr id="31" name="Google Shape;898;p88">
                <a:extLst>
                  <a:ext uri="{FF2B5EF4-FFF2-40B4-BE49-F238E27FC236}">
                    <a16:creationId xmlns:a16="http://schemas.microsoft.com/office/drawing/2014/main" id="{FA30A3BE-008C-2F3A-4B0C-3D7BBBA1B79E}"/>
                  </a:ext>
                </a:extLst>
              </p:cNvPr>
              <p:cNvSpPr txBox="1"/>
              <p:nvPr/>
            </p:nvSpPr>
            <p:spPr>
              <a:xfrm>
                <a:off x="6400802" y="1508079"/>
                <a:ext cx="655393" cy="453837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spcFirstLastPara="1" wrap="square" lIns="9144" tIns="9144" rIns="9144" bIns="9144" anchor="t" anchorCtr="0">
                <a:no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kernels</a:t>
                </a:r>
              </a:p>
            </p:txBody>
          </p:sp>
        </p:grpSp>
        <p:sp>
          <p:nvSpPr>
            <p:cNvPr id="33" name="Google Shape;898;p88">
              <a:extLst>
                <a:ext uri="{FF2B5EF4-FFF2-40B4-BE49-F238E27FC236}">
                  <a16:creationId xmlns:a16="http://schemas.microsoft.com/office/drawing/2014/main" id="{3F2D00A2-52F3-C603-2678-1F4EF5B60DFD}"/>
                </a:ext>
              </a:extLst>
            </p:cNvPr>
            <p:cNvSpPr txBox="1"/>
            <p:nvPr/>
          </p:nvSpPr>
          <p:spPr>
            <a:xfrm>
              <a:off x="5059159" y="1971794"/>
              <a:ext cx="1710264" cy="387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These setting are saved in a folder called ‘kernels’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5E8D859-FC43-6F1E-134D-771532C04A89}"/>
                </a:ext>
              </a:extLst>
            </p:cNvPr>
            <p:cNvCxnSpPr>
              <a:cxnSpLocks/>
              <a:stCxn id="33" idx="3"/>
              <a:endCxn id="31" idx="1"/>
            </p:cNvCxnSpPr>
            <p:nvPr/>
          </p:nvCxnSpPr>
          <p:spPr>
            <a:xfrm>
              <a:off x="6769423" y="2165693"/>
              <a:ext cx="553827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5" name="Google Shape;898;p88">
              <a:extLst>
                <a:ext uri="{FF2B5EF4-FFF2-40B4-BE49-F238E27FC236}">
                  <a16:creationId xmlns:a16="http://schemas.microsoft.com/office/drawing/2014/main" id="{AAAE2C9C-3F38-FA4C-63AE-032D6E9D4BED}"/>
                </a:ext>
              </a:extLst>
            </p:cNvPr>
            <p:cNvSpPr txBox="1"/>
            <p:nvPr/>
          </p:nvSpPr>
          <p:spPr>
            <a:xfrm>
              <a:off x="7065153" y="3570107"/>
              <a:ext cx="1103990" cy="809697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spcFirstLastPara="1" wrap="square" lIns="9144" tIns="9144" rIns="9144" bIns="9144" anchor="t" anchorCtr="0">
              <a:no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(Image)</a:t>
              </a:r>
            </a:p>
          </p:txBody>
        </p:sp>
        <p:sp>
          <p:nvSpPr>
            <p:cNvPr id="1027" name="Google Shape;898;p88">
              <a:extLst>
                <a:ext uri="{FF2B5EF4-FFF2-40B4-BE49-F238E27FC236}">
                  <a16:creationId xmlns:a16="http://schemas.microsoft.com/office/drawing/2014/main" id="{55497E2A-CB0E-AD71-09C9-695AF20BC462}"/>
                </a:ext>
              </a:extLst>
            </p:cNvPr>
            <p:cNvSpPr txBox="1"/>
            <p:nvPr/>
          </p:nvSpPr>
          <p:spPr>
            <a:xfrm>
              <a:off x="7323250" y="3862919"/>
              <a:ext cx="655393" cy="45383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spcFirstLastPara="1" wrap="square" lIns="9144" tIns="9144" rIns="9144" bIns="9144" anchor="t" anchorCtr="0">
              <a:no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kernels</a:t>
              </a:r>
            </a:p>
          </p:txBody>
        </p:sp>
        <p:sp>
          <p:nvSpPr>
            <p:cNvPr id="1029" name="Google Shape;898;p88">
              <a:extLst>
                <a:ext uri="{FF2B5EF4-FFF2-40B4-BE49-F238E27FC236}">
                  <a16:creationId xmlns:a16="http://schemas.microsoft.com/office/drawing/2014/main" id="{FA1CA339-35F8-9FE8-9896-101C20DFEA07}"/>
                </a:ext>
              </a:extLst>
            </p:cNvPr>
            <p:cNvSpPr txBox="1"/>
            <p:nvPr/>
          </p:nvSpPr>
          <p:spPr>
            <a:xfrm>
              <a:off x="5280803" y="3570107"/>
              <a:ext cx="1103990" cy="809697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spcFirstLastPara="1" wrap="square" lIns="9144" tIns="9144" rIns="9144" bIns="9144" anchor="t" anchorCtr="0">
              <a:no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(your NFS)</a:t>
              </a:r>
            </a:p>
          </p:txBody>
        </p:sp>
        <p:sp>
          <p:nvSpPr>
            <p:cNvPr id="1030" name="Google Shape;898;p88">
              <a:extLst>
                <a:ext uri="{FF2B5EF4-FFF2-40B4-BE49-F238E27FC236}">
                  <a16:creationId xmlns:a16="http://schemas.microsoft.com/office/drawing/2014/main" id="{E8D32A6C-3F37-02F6-C626-40866215B683}"/>
                </a:ext>
              </a:extLst>
            </p:cNvPr>
            <p:cNvSpPr txBox="1"/>
            <p:nvPr/>
          </p:nvSpPr>
          <p:spPr>
            <a:xfrm>
              <a:off x="5538900" y="3862919"/>
              <a:ext cx="655393" cy="45383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spcFirstLastPara="1" wrap="square" lIns="9144" tIns="9144" rIns="9144" bIns="9144" anchor="t" anchorCtr="0">
              <a:no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kernels</a:t>
              </a:r>
            </a:p>
          </p:txBody>
        </p:sp>
        <p:cxnSp>
          <p:nvCxnSpPr>
            <p:cNvPr id="1031" name="Straight Arrow Connector 1030">
              <a:extLst>
                <a:ext uri="{FF2B5EF4-FFF2-40B4-BE49-F238E27FC236}">
                  <a16:creationId xmlns:a16="http://schemas.microsoft.com/office/drawing/2014/main" id="{F33D3D4A-3555-E9E8-DFBE-D3E1FF27ECA0}"/>
                </a:ext>
              </a:extLst>
            </p:cNvPr>
            <p:cNvCxnSpPr>
              <a:cxnSpLocks/>
              <a:stCxn id="1030" idx="3"/>
              <a:endCxn id="1027" idx="1"/>
            </p:cNvCxnSpPr>
            <p:nvPr/>
          </p:nvCxnSpPr>
          <p:spPr>
            <a:xfrm>
              <a:off x="6194293" y="4089838"/>
              <a:ext cx="1128957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4" name="Google Shape;898;p88">
              <a:extLst>
                <a:ext uri="{FF2B5EF4-FFF2-40B4-BE49-F238E27FC236}">
                  <a16:creationId xmlns:a16="http://schemas.microsoft.com/office/drawing/2014/main" id="{4A6D8503-F01D-63C0-9C60-88A323F0BA1E}"/>
                </a:ext>
              </a:extLst>
            </p:cNvPr>
            <p:cNvSpPr txBox="1"/>
            <p:nvPr/>
          </p:nvSpPr>
          <p:spPr>
            <a:xfrm>
              <a:off x="5059159" y="2609845"/>
              <a:ext cx="3707924" cy="7571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We can 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persist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these ‘tiles’ by:</a:t>
              </a:r>
            </a:p>
            <a:p>
              <a:pPr marL="228600" marR="0" lvl="0" indent="-228600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Creating 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a 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folder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called “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kernels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” 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in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your 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NFS</a:t>
              </a:r>
            </a:p>
            <a:p>
              <a:pPr marL="228600" marR="0" lvl="0" indent="-228600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Mounting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the 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NFS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“kernels” folder, 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to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the location of the 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kernels folder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in your image.</a:t>
              </a:r>
            </a:p>
          </p:txBody>
        </p:sp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6B92086F-A58B-44F8-01E6-FAEA2771FC53}"/>
              </a:ext>
            </a:extLst>
          </p:cNvPr>
          <p:cNvGrpSpPr/>
          <p:nvPr/>
        </p:nvGrpSpPr>
        <p:grpSpPr>
          <a:xfrm>
            <a:off x="4739675" y="1956152"/>
            <a:ext cx="3934725" cy="2278797"/>
            <a:chOff x="516624" y="1498058"/>
            <a:chExt cx="3934725" cy="2278797"/>
          </a:xfrm>
        </p:grpSpPr>
        <p:sp>
          <p:nvSpPr>
            <p:cNvPr id="57" name="Google Shape;898;p88">
              <a:extLst>
                <a:ext uri="{FF2B5EF4-FFF2-40B4-BE49-F238E27FC236}">
                  <a16:creationId xmlns:a16="http://schemas.microsoft.com/office/drawing/2014/main" id="{371A5DBC-93B6-7CBB-67E0-02382FC48DE9}"/>
                </a:ext>
              </a:extLst>
            </p:cNvPr>
            <p:cNvSpPr txBox="1"/>
            <p:nvPr/>
          </p:nvSpPr>
          <p:spPr>
            <a:xfrm>
              <a:off x="553721" y="1509786"/>
              <a:ext cx="3658445" cy="387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Adding a tile is done with the following sequence of commands, then 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refreshing the web browser</a:t>
              </a:r>
            </a:p>
          </p:txBody>
        </p:sp>
        <p:sp>
          <p:nvSpPr>
            <p:cNvPr id="2" name="Google Shape;898;p88">
              <a:extLst>
                <a:ext uri="{FF2B5EF4-FFF2-40B4-BE49-F238E27FC236}">
                  <a16:creationId xmlns:a16="http://schemas.microsoft.com/office/drawing/2014/main" id="{6A9D6E07-ABBD-E761-22CF-7C5B9FCDAEFC}"/>
                </a:ext>
              </a:extLst>
            </p:cNvPr>
            <p:cNvSpPr txBox="1"/>
            <p:nvPr/>
          </p:nvSpPr>
          <p:spPr>
            <a:xfrm>
              <a:off x="553721" y="2158057"/>
              <a:ext cx="3821429" cy="22474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mamba create -n </a:t>
              </a:r>
              <a:r>
                <a:rPr lang="en-US" sz="1200" dirty="0">
                  <a:solidFill>
                    <a:schemeClr val="bg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{your-env-name} </a:t>
              </a:r>
              <a:r>
                <a:rPr lang="en-US" sz="1200" b="1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ipykernel</a:t>
              </a:r>
              <a:r>
                <a:rPr lang="en-US" sz="12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</a:t>
              </a:r>
              <a:r>
                <a:rPr lang="en-US" sz="1200" dirty="0">
                  <a:solidFill>
                    <a:schemeClr val="bg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{your-env-libs}</a:t>
              </a:r>
            </a:p>
          </p:txBody>
        </p:sp>
        <p:sp>
          <p:nvSpPr>
            <p:cNvPr id="3" name="Google Shape;898;p88">
              <a:extLst>
                <a:ext uri="{FF2B5EF4-FFF2-40B4-BE49-F238E27FC236}">
                  <a16:creationId xmlns:a16="http://schemas.microsoft.com/office/drawing/2014/main" id="{95F93B2D-AFE8-CABC-A69C-7866B97646FC}"/>
                </a:ext>
              </a:extLst>
            </p:cNvPr>
            <p:cNvSpPr txBox="1"/>
            <p:nvPr/>
          </p:nvSpPr>
          <p:spPr>
            <a:xfrm>
              <a:off x="553721" y="2431650"/>
              <a:ext cx="3821429" cy="22474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conda</a:t>
              </a:r>
              <a:r>
                <a:rPr 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activate </a:t>
              </a:r>
              <a:r>
                <a:rPr lang="en-US" sz="1200" dirty="0">
                  <a:solidFill>
                    <a:schemeClr val="bg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{your-env-name}</a:t>
              </a:r>
              <a:endPara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5" name="Google Shape;898;p88">
              <a:extLst>
                <a:ext uri="{FF2B5EF4-FFF2-40B4-BE49-F238E27FC236}">
                  <a16:creationId xmlns:a16="http://schemas.microsoft.com/office/drawing/2014/main" id="{9499398C-FAFF-5C45-D476-C6EE45B92CEA}"/>
                </a:ext>
              </a:extLst>
            </p:cNvPr>
            <p:cNvSpPr txBox="1"/>
            <p:nvPr/>
          </p:nvSpPr>
          <p:spPr>
            <a:xfrm>
              <a:off x="553721" y="2717713"/>
              <a:ext cx="3821429" cy="22474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de-DE" sz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python -m ipykernel install --user --name=</a:t>
              </a:r>
              <a:r>
                <a:rPr lang="en-US" sz="1200" dirty="0">
                  <a:solidFill>
                    <a:schemeClr val="bg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{your-env-name}</a:t>
              </a:r>
              <a:endPara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10" name="Google Shape;898;p88">
              <a:extLst>
                <a:ext uri="{FF2B5EF4-FFF2-40B4-BE49-F238E27FC236}">
                  <a16:creationId xmlns:a16="http://schemas.microsoft.com/office/drawing/2014/main" id="{92CD78C3-D868-AFFF-615E-8CC5D1255037}"/>
                </a:ext>
              </a:extLst>
            </p:cNvPr>
            <p:cNvSpPr txBox="1"/>
            <p:nvPr/>
          </p:nvSpPr>
          <p:spPr>
            <a:xfrm>
              <a:off x="553721" y="3442488"/>
              <a:ext cx="3821429" cy="22474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de-DE" sz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jupyter kernelspec uninstall </a:t>
              </a:r>
              <a:r>
                <a:rPr lang="en-US" sz="1200" dirty="0">
                  <a:solidFill>
                    <a:schemeClr val="bg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{your-env-name}</a:t>
              </a:r>
              <a:endPara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20" name="Google Shape;898;p88">
              <a:extLst>
                <a:ext uri="{FF2B5EF4-FFF2-40B4-BE49-F238E27FC236}">
                  <a16:creationId xmlns:a16="http://schemas.microsoft.com/office/drawing/2014/main" id="{BFB4C27B-4D22-D31A-BC13-0CE65BFBBDED}"/>
                </a:ext>
              </a:extLst>
            </p:cNvPr>
            <p:cNvSpPr txBox="1"/>
            <p:nvPr/>
          </p:nvSpPr>
          <p:spPr>
            <a:xfrm>
              <a:off x="553721" y="3026142"/>
              <a:ext cx="3658445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(If you want to remove the ‘tile’, this command is used)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5201F3-954D-101A-9C74-DB99EE1E322B}"/>
                </a:ext>
              </a:extLst>
            </p:cNvPr>
            <p:cNvCxnSpPr>
              <a:cxnSpLocks/>
            </p:cNvCxnSpPr>
            <p:nvPr/>
          </p:nvCxnSpPr>
          <p:spPr>
            <a:xfrm>
              <a:off x="2396180" y="1905387"/>
              <a:ext cx="143820" cy="171063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8314702-A8E3-C18A-E3E5-E24DB7F9043A}"/>
                </a:ext>
              </a:extLst>
            </p:cNvPr>
            <p:cNvCxnSpPr>
              <a:cxnSpLocks/>
            </p:cNvCxnSpPr>
            <p:nvPr/>
          </p:nvCxnSpPr>
          <p:spPr>
            <a:xfrm>
              <a:off x="2396180" y="3229275"/>
              <a:ext cx="143820" cy="171063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8" name="Rectangle: Rounded Corners 1037">
              <a:extLst>
                <a:ext uri="{FF2B5EF4-FFF2-40B4-BE49-F238E27FC236}">
                  <a16:creationId xmlns:a16="http://schemas.microsoft.com/office/drawing/2014/main" id="{929CDF1E-9B28-1586-00C5-9A1B7D035FF6}"/>
                </a:ext>
              </a:extLst>
            </p:cNvPr>
            <p:cNvSpPr/>
            <p:nvPr/>
          </p:nvSpPr>
          <p:spPr>
            <a:xfrm>
              <a:off x="516624" y="1498058"/>
              <a:ext cx="3934725" cy="2278797"/>
            </a:xfrm>
            <a:prstGeom prst="roundRect">
              <a:avLst>
                <a:gd name="adj" fmla="val 3927"/>
              </a:avLst>
            </a:prstGeom>
            <a:noFill/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5867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1011542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1112545"/>
            <a:ext cx="802512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docker image that we will be using throughout this notebook is: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/base-notebook-root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285069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1112545"/>
            <a:ext cx="802512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docker image that we will be using throughout this notebook is: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/base-notebook-root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*</a:t>
            </a:r>
          </a:p>
        </p:txBody>
      </p:sp>
      <p:sp>
        <p:nvSpPr>
          <p:cNvPr id="11" name="Google Shape;898;p88">
            <a:extLst>
              <a:ext uri="{FF2B5EF4-FFF2-40B4-BE49-F238E27FC236}">
                <a16:creationId xmlns:a16="http://schemas.microsoft.com/office/drawing/2014/main" id="{5D8531F6-8BB2-D03A-FD56-CD264F2C0946}"/>
              </a:ext>
            </a:extLst>
          </p:cNvPr>
          <p:cNvSpPr txBox="1"/>
          <p:nvPr/>
        </p:nvSpPr>
        <p:spPr>
          <a:xfrm>
            <a:off x="553721" y="1689513"/>
            <a:ext cx="8025129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It is a slightly modified version of the </a:t>
            </a:r>
            <a:b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</a:b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image </a:t>
            </a:r>
          </a:p>
        </p:txBody>
      </p:sp>
    </p:spTree>
    <p:extLst>
      <p:ext uri="{BB962C8B-B14F-4D97-AF65-F5344CB8AC3E}">
        <p14:creationId xmlns:p14="http://schemas.microsoft.com/office/powerpoint/2010/main" val="3936575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1112545"/>
            <a:ext cx="802512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docker image that we will be using throughout this notebook is: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/base-notebook-root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*</a:t>
            </a:r>
          </a:p>
        </p:txBody>
      </p:sp>
      <p:sp>
        <p:nvSpPr>
          <p:cNvPr id="11" name="Google Shape;898;p88">
            <a:extLst>
              <a:ext uri="{FF2B5EF4-FFF2-40B4-BE49-F238E27FC236}">
                <a16:creationId xmlns:a16="http://schemas.microsoft.com/office/drawing/2014/main" id="{5D8531F6-8BB2-D03A-FD56-CD264F2C0946}"/>
              </a:ext>
            </a:extLst>
          </p:cNvPr>
          <p:cNvSpPr txBox="1"/>
          <p:nvPr/>
        </p:nvSpPr>
        <p:spPr>
          <a:xfrm>
            <a:off x="553721" y="1689513"/>
            <a:ext cx="8025129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It is a slightly modified version of the </a:t>
            </a:r>
            <a:b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</a:b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image </a:t>
            </a:r>
          </a:p>
        </p:txBody>
      </p:sp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7EC98F98-BC77-FFE5-797A-7BD351905C56}"/>
              </a:ext>
            </a:extLst>
          </p:cNvPr>
          <p:cNvSpPr txBox="1"/>
          <p:nvPr/>
        </p:nvSpPr>
        <p:spPr>
          <a:xfrm>
            <a:off x="553721" y="2369146"/>
            <a:ext cx="802512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You can find more information about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/base-notebook-root here: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https://github.com/jonathancosme/jupyter-base-notebook-root</a:t>
            </a:r>
          </a:p>
        </p:txBody>
      </p:sp>
    </p:spTree>
    <p:extLst>
      <p:ext uri="{BB962C8B-B14F-4D97-AF65-F5344CB8AC3E}">
        <p14:creationId xmlns:p14="http://schemas.microsoft.com/office/powerpoint/2010/main" val="2061527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1112545"/>
            <a:ext cx="802512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docker image that we will be using throughout this notebook is: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/base-notebook-root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*</a:t>
            </a:r>
          </a:p>
        </p:txBody>
      </p:sp>
      <p:sp>
        <p:nvSpPr>
          <p:cNvPr id="11" name="Google Shape;898;p88">
            <a:extLst>
              <a:ext uri="{FF2B5EF4-FFF2-40B4-BE49-F238E27FC236}">
                <a16:creationId xmlns:a16="http://schemas.microsoft.com/office/drawing/2014/main" id="{5D8531F6-8BB2-D03A-FD56-CD264F2C0946}"/>
              </a:ext>
            </a:extLst>
          </p:cNvPr>
          <p:cNvSpPr txBox="1"/>
          <p:nvPr/>
        </p:nvSpPr>
        <p:spPr>
          <a:xfrm>
            <a:off x="553721" y="1689513"/>
            <a:ext cx="8025129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It is a slightly modified version of the </a:t>
            </a:r>
            <a:b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</a:b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image </a:t>
            </a:r>
          </a:p>
        </p:txBody>
      </p:sp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7EC98F98-BC77-FFE5-797A-7BD351905C56}"/>
              </a:ext>
            </a:extLst>
          </p:cNvPr>
          <p:cNvSpPr txBox="1"/>
          <p:nvPr/>
        </p:nvSpPr>
        <p:spPr>
          <a:xfrm>
            <a:off x="553721" y="2369146"/>
            <a:ext cx="802512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You can find more information about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/base-notebook-root here: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https://github.com/jonathancosme/jupyter-base-notebook-root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2325D3A-8654-3CBE-F4DA-62ADB2435F46}"/>
              </a:ext>
            </a:extLst>
          </p:cNvPr>
          <p:cNvSpPr txBox="1"/>
          <p:nvPr/>
        </p:nvSpPr>
        <p:spPr>
          <a:xfrm>
            <a:off x="553721" y="4202716"/>
            <a:ext cx="8025129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*Please note that all our </a:t>
            </a:r>
            <a:r>
              <a:rPr lang="en-US" sz="10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images are based off the official </a:t>
            </a:r>
            <a:r>
              <a:rPr lang="en-US" sz="10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Docker images. The official images do not have root privileges by default. In order to successfully mount to the ‘kernels’ and ‘</a:t>
            </a:r>
            <a:r>
              <a:rPr lang="en-US" sz="10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folders in the </a:t>
            </a:r>
            <a:r>
              <a:rPr lang="en-US" sz="10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Lab, root privileges are required. We created a custom image that runs root by default. You can see how our image differs from the official image on the </a:t>
            </a:r>
            <a:r>
              <a:rPr lang="en-US" sz="10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github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5294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3F3F3"/>
                </a:solidFill>
                <a:latin typeface="+mj-lt"/>
                <a:ea typeface="Montserrat Light"/>
                <a:cs typeface="Montserrat Light"/>
                <a:sym typeface="Montserrat Light"/>
              </a:rPr>
              <a:t>Steps</a:t>
            </a:r>
            <a:endParaRPr sz="2400" dirty="0">
              <a:solidFill>
                <a:srgbClr val="F3F3F3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6089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173258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(specific) frequently asked question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1112545"/>
            <a:ext cx="80251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‘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 folder in our NFS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442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1112545"/>
            <a:ext cx="802512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‘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 folder in our NFS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‘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 folders on an interactive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job</a:t>
            </a:r>
          </a:p>
        </p:txBody>
      </p:sp>
    </p:spTree>
    <p:extLst>
      <p:ext uri="{BB962C8B-B14F-4D97-AF65-F5344CB8AC3E}">
        <p14:creationId xmlns:p14="http://schemas.microsoft.com/office/powerpoint/2010/main" val="4345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1112545"/>
            <a:ext cx="8025129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‘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 folder in our NFS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‘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 folders on an interactive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job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your environment</a:t>
            </a:r>
          </a:p>
        </p:txBody>
      </p:sp>
    </p:spTree>
    <p:extLst>
      <p:ext uri="{BB962C8B-B14F-4D97-AF65-F5344CB8AC3E}">
        <p14:creationId xmlns:p14="http://schemas.microsoft.com/office/powerpoint/2010/main" val="2613674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1112545"/>
            <a:ext cx="8025129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‘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 folder in our NFS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‘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 folders on an interactive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job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your environment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Test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2222587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‘</a:t>
            </a:r>
            <a:r>
              <a:rPr lang="en-US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 folder in our NFS</a:t>
            </a:r>
            <a:endParaRPr lang="en-US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594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‘</a:t>
            </a:r>
            <a:r>
              <a:rPr lang="en-US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 folder in our NFS</a:t>
            </a:r>
            <a:endParaRPr lang="en-US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426174"/>
            <a:ext cx="80251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1.1 Start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interactive session, mounting your NFS folder to /home/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jovyan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/work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87BB77-C288-E47A-6F3B-B475F0E064EE}"/>
              </a:ext>
            </a:extLst>
          </p:cNvPr>
          <p:cNvGrpSpPr/>
          <p:nvPr/>
        </p:nvGrpSpPr>
        <p:grpSpPr>
          <a:xfrm>
            <a:off x="493100" y="1850139"/>
            <a:ext cx="8025129" cy="2471553"/>
            <a:chOff x="493100" y="1850139"/>
            <a:chExt cx="8025129" cy="24715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87AE64-9003-8BB6-0D32-0AA867218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100" y="1850139"/>
              <a:ext cx="8025129" cy="2471553"/>
            </a:xfrm>
            <a:prstGeom prst="rect">
              <a:avLst/>
            </a:prstGeom>
          </p:spPr>
        </p:pic>
        <p:sp>
          <p:nvSpPr>
            <p:cNvPr id="5" name="Google Shape;898;p88">
              <a:extLst>
                <a:ext uri="{FF2B5EF4-FFF2-40B4-BE49-F238E27FC236}">
                  <a16:creationId xmlns:a16="http://schemas.microsoft.com/office/drawing/2014/main" id="{D3C11353-0554-BF06-05A7-B3CE167F51C4}"/>
                </a:ext>
              </a:extLst>
            </p:cNvPr>
            <p:cNvSpPr txBox="1"/>
            <p:nvPr/>
          </p:nvSpPr>
          <p:spPr>
            <a:xfrm>
              <a:off x="766763" y="3045424"/>
              <a:ext cx="985043" cy="141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jupyter</a:t>
              </a:r>
              <a:r>
                <a:rPr lang="en-US" sz="8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/base-notebook</a:t>
              </a:r>
            </a:p>
          </p:txBody>
        </p:sp>
        <p:sp>
          <p:nvSpPr>
            <p:cNvPr id="10" name="Google Shape;898;p88">
              <a:extLst>
                <a:ext uri="{FF2B5EF4-FFF2-40B4-BE49-F238E27FC236}">
                  <a16:creationId xmlns:a16="http://schemas.microsoft.com/office/drawing/2014/main" id="{BBE51CAE-66EB-410C-B606-FA54FF302EA4}"/>
                </a:ext>
              </a:extLst>
            </p:cNvPr>
            <p:cNvSpPr txBox="1"/>
            <p:nvPr/>
          </p:nvSpPr>
          <p:spPr>
            <a:xfrm>
              <a:off x="4916488" y="3030515"/>
              <a:ext cx="1049337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jonathan_cosme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jcosme</a:t>
              </a:r>
              <a:endParaRPr lang="en-US" sz="600" dirty="0">
                <a:solidFill>
                  <a:schemeClr val="tx1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11" name="Google Shape;898;p88">
              <a:extLst>
                <a:ext uri="{FF2B5EF4-FFF2-40B4-BE49-F238E27FC236}">
                  <a16:creationId xmlns:a16="http://schemas.microsoft.com/office/drawing/2014/main" id="{45C5F6BE-8084-EDD9-D5ED-A1250C5A0289}"/>
                </a:ext>
              </a:extLst>
            </p:cNvPr>
            <p:cNvSpPr txBox="1"/>
            <p:nvPr/>
          </p:nvSpPr>
          <p:spPr>
            <a:xfrm>
              <a:off x="6637339" y="3030515"/>
              <a:ext cx="665162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jovyan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702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‘</a:t>
            </a:r>
            <a:r>
              <a:rPr lang="en-US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 folder in our NFS</a:t>
            </a:r>
            <a:endParaRPr lang="en-US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520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AAC686B-5AFC-EEFC-CA56-04DDDDF73D9D}"/>
              </a:ext>
            </a:extLst>
          </p:cNvPr>
          <p:cNvGrpSpPr/>
          <p:nvPr/>
        </p:nvGrpSpPr>
        <p:grpSpPr>
          <a:xfrm>
            <a:off x="6165039" y="1292259"/>
            <a:ext cx="1795277" cy="1581261"/>
            <a:chOff x="6165039" y="1292259"/>
            <a:chExt cx="1795277" cy="15812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750C813-3DC4-06CC-12BE-B448C7EFC4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113" b="69540"/>
            <a:stretch/>
          </p:blipFill>
          <p:spPr bwMode="auto">
            <a:xfrm>
              <a:off x="6165039" y="1292259"/>
              <a:ext cx="1795277" cy="1581261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8C6CD8-123C-1E3F-B5CF-6CC17383C4FA}"/>
                </a:ext>
              </a:extLst>
            </p:cNvPr>
            <p:cNvSpPr/>
            <p:nvPr/>
          </p:nvSpPr>
          <p:spPr>
            <a:xfrm>
              <a:off x="6331427" y="1818617"/>
              <a:ext cx="423228" cy="1569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‘</a:t>
            </a:r>
            <a:r>
              <a:rPr lang="en-US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 folder in our NFS</a:t>
            </a:r>
            <a:endParaRPr lang="en-US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426174"/>
            <a:ext cx="48628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1.2 Navigate to the ‘work’ directory. You should see your files/folders inside.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771819-7FD3-354C-D7A3-44D62F8C8570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5416550" y="1527741"/>
            <a:ext cx="914877" cy="3693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723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AAC686B-5AFC-EEFC-CA56-04DDDDF73D9D}"/>
              </a:ext>
            </a:extLst>
          </p:cNvPr>
          <p:cNvGrpSpPr/>
          <p:nvPr/>
        </p:nvGrpSpPr>
        <p:grpSpPr>
          <a:xfrm>
            <a:off x="6165039" y="1292259"/>
            <a:ext cx="1795277" cy="1581261"/>
            <a:chOff x="6165039" y="1292259"/>
            <a:chExt cx="1795277" cy="15812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750C813-3DC4-06CC-12BE-B448C7EFC4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113" b="69540"/>
            <a:stretch/>
          </p:blipFill>
          <p:spPr bwMode="auto">
            <a:xfrm>
              <a:off x="6165039" y="1292259"/>
              <a:ext cx="1795277" cy="1581261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8C6CD8-123C-1E3F-B5CF-6CC17383C4FA}"/>
                </a:ext>
              </a:extLst>
            </p:cNvPr>
            <p:cNvSpPr/>
            <p:nvPr/>
          </p:nvSpPr>
          <p:spPr>
            <a:xfrm>
              <a:off x="6331427" y="1818617"/>
              <a:ext cx="423228" cy="1569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70707D-EBBE-633B-144C-24E1A8982AFA}"/>
              </a:ext>
            </a:extLst>
          </p:cNvPr>
          <p:cNvGrpSpPr/>
          <p:nvPr/>
        </p:nvGrpSpPr>
        <p:grpSpPr>
          <a:xfrm>
            <a:off x="1643379" y="2113988"/>
            <a:ext cx="1690747" cy="609195"/>
            <a:chOff x="1643379" y="2571750"/>
            <a:chExt cx="1690747" cy="60919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2B37AF78-DB45-CDD0-D495-FB32C01090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764" b="88834"/>
            <a:stretch/>
          </p:blipFill>
          <p:spPr bwMode="auto">
            <a:xfrm>
              <a:off x="1643379" y="2571750"/>
              <a:ext cx="1690747" cy="609195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CCE28A-ABFA-58F7-4837-1778D2E33940}"/>
                </a:ext>
              </a:extLst>
            </p:cNvPr>
            <p:cNvSpPr/>
            <p:nvPr/>
          </p:nvSpPr>
          <p:spPr>
            <a:xfrm>
              <a:off x="2325284" y="2757682"/>
              <a:ext cx="151216" cy="13791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‘</a:t>
            </a:r>
            <a:r>
              <a:rPr lang="en-US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 folder in our NFS</a:t>
            </a:r>
            <a:endParaRPr lang="en-US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426174"/>
            <a:ext cx="48628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1.2 Navigate to the ‘work’ directory. You should see your files/folders inside.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771819-7FD3-354C-D7A3-44D62F8C8570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5416550" y="1527741"/>
            <a:ext cx="914877" cy="3693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898;p88">
            <a:extLst>
              <a:ext uri="{FF2B5EF4-FFF2-40B4-BE49-F238E27FC236}">
                <a16:creationId xmlns:a16="http://schemas.microsoft.com/office/drawing/2014/main" id="{02CB422B-4443-8C42-CEE0-DB900F808933}"/>
              </a:ext>
            </a:extLst>
          </p:cNvPr>
          <p:cNvSpPr txBox="1"/>
          <p:nvPr/>
        </p:nvSpPr>
        <p:spPr>
          <a:xfrm>
            <a:off x="553721" y="1770081"/>
            <a:ext cx="40944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1.3 Select the new folder icon, twice (to create two new folders)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F92E96-F601-42C9-56DA-E369C3B7E115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2400892" y="1973214"/>
            <a:ext cx="200069" cy="32670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366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AAC686B-5AFC-EEFC-CA56-04DDDDF73D9D}"/>
              </a:ext>
            </a:extLst>
          </p:cNvPr>
          <p:cNvGrpSpPr/>
          <p:nvPr/>
        </p:nvGrpSpPr>
        <p:grpSpPr>
          <a:xfrm>
            <a:off x="6165039" y="1292259"/>
            <a:ext cx="1795277" cy="1581261"/>
            <a:chOff x="6165039" y="1292259"/>
            <a:chExt cx="1795277" cy="15812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750C813-3DC4-06CC-12BE-B448C7EFC4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113" b="69540"/>
            <a:stretch/>
          </p:blipFill>
          <p:spPr bwMode="auto">
            <a:xfrm>
              <a:off x="6165039" y="1292259"/>
              <a:ext cx="1795277" cy="1581261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8C6CD8-123C-1E3F-B5CF-6CC17383C4FA}"/>
                </a:ext>
              </a:extLst>
            </p:cNvPr>
            <p:cNvSpPr/>
            <p:nvPr/>
          </p:nvSpPr>
          <p:spPr>
            <a:xfrm>
              <a:off x="6331427" y="1818617"/>
              <a:ext cx="423228" cy="1569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B82C8F7-EDCF-F8A7-566E-AEDA50938923}"/>
              </a:ext>
            </a:extLst>
          </p:cNvPr>
          <p:cNvGrpSpPr/>
          <p:nvPr/>
        </p:nvGrpSpPr>
        <p:grpSpPr>
          <a:xfrm>
            <a:off x="3919724" y="2571749"/>
            <a:ext cx="1795278" cy="1367791"/>
            <a:chOff x="4201662" y="2571749"/>
            <a:chExt cx="1795278" cy="1367791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EB68EFF5-1258-BA6A-E5C2-FCDCFAAA73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764" b="76389"/>
            <a:stretch/>
          </p:blipFill>
          <p:spPr bwMode="auto">
            <a:xfrm>
              <a:off x="4201662" y="2571749"/>
              <a:ext cx="1795278" cy="1367791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4C1FC4-8A48-552C-DB38-E4D12B4F71C1}"/>
                </a:ext>
              </a:extLst>
            </p:cNvPr>
            <p:cNvSpPr/>
            <p:nvPr/>
          </p:nvSpPr>
          <p:spPr>
            <a:xfrm>
              <a:off x="4436586" y="3621658"/>
              <a:ext cx="455454" cy="31788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70707D-EBBE-633B-144C-24E1A8982AFA}"/>
              </a:ext>
            </a:extLst>
          </p:cNvPr>
          <p:cNvGrpSpPr/>
          <p:nvPr/>
        </p:nvGrpSpPr>
        <p:grpSpPr>
          <a:xfrm>
            <a:off x="1643379" y="2113988"/>
            <a:ext cx="1690747" cy="609195"/>
            <a:chOff x="1643379" y="2571750"/>
            <a:chExt cx="1690747" cy="60919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2B37AF78-DB45-CDD0-D495-FB32C01090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764" b="88834"/>
            <a:stretch/>
          </p:blipFill>
          <p:spPr bwMode="auto">
            <a:xfrm>
              <a:off x="1643379" y="2571750"/>
              <a:ext cx="1690747" cy="609195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CCE28A-ABFA-58F7-4837-1778D2E33940}"/>
                </a:ext>
              </a:extLst>
            </p:cNvPr>
            <p:cNvSpPr/>
            <p:nvPr/>
          </p:nvSpPr>
          <p:spPr>
            <a:xfrm>
              <a:off x="2325284" y="2757682"/>
              <a:ext cx="151216" cy="13791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‘</a:t>
            </a:r>
            <a:r>
              <a:rPr lang="en-US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 folder in our NFS</a:t>
            </a:r>
            <a:endParaRPr lang="en-US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426174"/>
            <a:ext cx="48628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1.2 Navigate to the ‘work’ directory. You should see your files/folders inside.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771819-7FD3-354C-D7A3-44D62F8C8570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5416550" y="1527741"/>
            <a:ext cx="914877" cy="3693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898;p88">
            <a:extLst>
              <a:ext uri="{FF2B5EF4-FFF2-40B4-BE49-F238E27FC236}">
                <a16:creationId xmlns:a16="http://schemas.microsoft.com/office/drawing/2014/main" id="{02CB422B-4443-8C42-CEE0-DB900F808933}"/>
              </a:ext>
            </a:extLst>
          </p:cNvPr>
          <p:cNvSpPr txBox="1"/>
          <p:nvPr/>
        </p:nvSpPr>
        <p:spPr>
          <a:xfrm>
            <a:off x="553721" y="1770081"/>
            <a:ext cx="40944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1.3 Select the new folder icon, twice (to create two new folders)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F92E96-F601-42C9-56DA-E369C3B7E115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2400892" y="1973214"/>
            <a:ext cx="200069" cy="32670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898;p88">
            <a:extLst>
              <a:ext uri="{FF2B5EF4-FFF2-40B4-BE49-F238E27FC236}">
                <a16:creationId xmlns:a16="http://schemas.microsoft.com/office/drawing/2014/main" id="{ED9379D4-F505-ECF0-3445-4FD33397DC08}"/>
              </a:ext>
            </a:extLst>
          </p:cNvPr>
          <p:cNvSpPr txBox="1"/>
          <p:nvPr/>
        </p:nvSpPr>
        <p:spPr>
          <a:xfrm>
            <a:off x="553721" y="2807548"/>
            <a:ext cx="28752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1.4 Rename the folders ‘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E7C008-973C-9E18-530A-0472207C968F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3429000" y="2909115"/>
            <a:ext cx="725648" cy="87148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494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(specific) frequently asked question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20EC41-F67D-8FB9-BECC-011578076B2A}"/>
              </a:ext>
            </a:extLst>
          </p:cNvPr>
          <p:cNvGrpSpPr/>
          <p:nvPr/>
        </p:nvGrpSpPr>
        <p:grpSpPr>
          <a:xfrm>
            <a:off x="619431" y="1283108"/>
            <a:ext cx="3252021" cy="2743201"/>
            <a:chOff x="3664973" y="1120876"/>
            <a:chExt cx="3252021" cy="274320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18FB61D-7B35-9A52-5C3B-436979D9A03F}"/>
                </a:ext>
              </a:extLst>
            </p:cNvPr>
            <p:cNvSpPr/>
            <p:nvPr/>
          </p:nvSpPr>
          <p:spPr>
            <a:xfrm>
              <a:off x="3664973" y="1120876"/>
              <a:ext cx="3252021" cy="2743201"/>
            </a:xfrm>
            <a:prstGeom prst="roundRect">
              <a:avLst>
                <a:gd name="adj" fmla="val 8770"/>
              </a:avLst>
            </a:prstGeom>
            <a:noFill/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oogle Shape;898;p88"/>
            <p:cNvSpPr txBox="1"/>
            <p:nvPr/>
          </p:nvSpPr>
          <p:spPr>
            <a:xfrm>
              <a:off x="4572000" y="1337718"/>
              <a:ext cx="2243435" cy="1041987"/>
            </a:xfrm>
            <a:prstGeom prst="roundRect">
              <a:avLst/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Ok so I think I get Docker and how it works with </a:t>
              </a: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Run:ai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… but… does this mean I have to make a Docker image for EVERY single one of my </a:t>
              </a: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conda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environments??</a:t>
              </a:r>
            </a:p>
          </p:txBody>
        </p:sp>
        <p:sp>
          <p:nvSpPr>
            <p:cNvPr id="8" name="Google Shape;898;p88">
              <a:extLst>
                <a:ext uri="{FF2B5EF4-FFF2-40B4-BE49-F238E27FC236}">
                  <a16:creationId xmlns:a16="http://schemas.microsoft.com/office/drawing/2014/main" id="{2D2A1BE2-BD6E-0851-701C-5438D160FD2A}"/>
                </a:ext>
              </a:extLst>
            </p:cNvPr>
            <p:cNvSpPr txBox="1"/>
            <p:nvPr/>
          </p:nvSpPr>
          <p:spPr>
            <a:xfrm>
              <a:off x="6474948" y="1194373"/>
              <a:ext cx="340487" cy="1415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8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Client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223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AAC686B-5AFC-EEFC-CA56-04DDDDF73D9D}"/>
              </a:ext>
            </a:extLst>
          </p:cNvPr>
          <p:cNvGrpSpPr/>
          <p:nvPr/>
        </p:nvGrpSpPr>
        <p:grpSpPr>
          <a:xfrm>
            <a:off x="6165039" y="1292259"/>
            <a:ext cx="1795277" cy="1581261"/>
            <a:chOff x="6165039" y="1292259"/>
            <a:chExt cx="1795277" cy="15812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750C813-3DC4-06CC-12BE-B448C7EFC4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113" b="69540"/>
            <a:stretch/>
          </p:blipFill>
          <p:spPr bwMode="auto">
            <a:xfrm>
              <a:off x="6165039" y="1292259"/>
              <a:ext cx="1795277" cy="1581261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8C6CD8-123C-1E3F-B5CF-6CC17383C4FA}"/>
                </a:ext>
              </a:extLst>
            </p:cNvPr>
            <p:cNvSpPr/>
            <p:nvPr/>
          </p:nvSpPr>
          <p:spPr>
            <a:xfrm>
              <a:off x="6331427" y="1818617"/>
              <a:ext cx="423228" cy="1569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1430F0A-5991-BCFA-3E28-11759F9CF86E}"/>
              </a:ext>
            </a:extLst>
          </p:cNvPr>
          <p:cNvGrpSpPr/>
          <p:nvPr/>
        </p:nvGrpSpPr>
        <p:grpSpPr>
          <a:xfrm>
            <a:off x="780371" y="3750909"/>
            <a:ext cx="2648629" cy="556695"/>
            <a:chOff x="780371" y="4166230"/>
            <a:chExt cx="2648629" cy="556695"/>
          </a:xfrm>
        </p:grpSpPr>
        <p:pic>
          <p:nvPicPr>
            <p:cNvPr id="19458" name="Picture 2">
              <a:extLst>
                <a:ext uri="{FF2B5EF4-FFF2-40B4-BE49-F238E27FC236}">
                  <a16:creationId xmlns:a16="http://schemas.microsoft.com/office/drawing/2014/main" id="{A590623D-58E9-08B9-5873-FDFAC183B7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34" b="87929"/>
            <a:stretch/>
          </p:blipFill>
          <p:spPr bwMode="auto">
            <a:xfrm>
              <a:off x="780371" y="4166230"/>
              <a:ext cx="2648629" cy="556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1DCB399-4407-95E2-F76A-C6221F3856C1}"/>
                </a:ext>
              </a:extLst>
            </p:cNvPr>
            <p:cNvSpPr/>
            <p:nvPr/>
          </p:nvSpPr>
          <p:spPr>
            <a:xfrm>
              <a:off x="1328737" y="4488571"/>
              <a:ext cx="423228" cy="1569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B82C8F7-EDCF-F8A7-566E-AEDA50938923}"/>
              </a:ext>
            </a:extLst>
          </p:cNvPr>
          <p:cNvGrpSpPr/>
          <p:nvPr/>
        </p:nvGrpSpPr>
        <p:grpSpPr>
          <a:xfrm>
            <a:off x="3919724" y="2571749"/>
            <a:ext cx="1795278" cy="1367791"/>
            <a:chOff x="4201662" y="2571749"/>
            <a:chExt cx="1795278" cy="1367791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EB68EFF5-1258-BA6A-E5C2-FCDCFAAA73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764" b="76389"/>
            <a:stretch/>
          </p:blipFill>
          <p:spPr bwMode="auto">
            <a:xfrm>
              <a:off x="4201662" y="2571749"/>
              <a:ext cx="1795278" cy="1367791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4C1FC4-8A48-552C-DB38-E4D12B4F71C1}"/>
                </a:ext>
              </a:extLst>
            </p:cNvPr>
            <p:cNvSpPr/>
            <p:nvPr/>
          </p:nvSpPr>
          <p:spPr>
            <a:xfrm>
              <a:off x="4436586" y="3621658"/>
              <a:ext cx="455454" cy="31788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70707D-EBBE-633B-144C-24E1A8982AFA}"/>
              </a:ext>
            </a:extLst>
          </p:cNvPr>
          <p:cNvGrpSpPr/>
          <p:nvPr/>
        </p:nvGrpSpPr>
        <p:grpSpPr>
          <a:xfrm>
            <a:off x="1643379" y="2113988"/>
            <a:ext cx="1690747" cy="609195"/>
            <a:chOff x="1643379" y="2571750"/>
            <a:chExt cx="1690747" cy="60919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2B37AF78-DB45-CDD0-D495-FB32C01090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764" b="88834"/>
            <a:stretch/>
          </p:blipFill>
          <p:spPr bwMode="auto">
            <a:xfrm>
              <a:off x="1643379" y="2571750"/>
              <a:ext cx="1690747" cy="609195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CCE28A-ABFA-58F7-4837-1778D2E33940}"/>
                </a:ext>
              </a:extLst>
            </p:cNvPr>
            <p:cNvSpPr/>
            <p:nvPr/>
          </p:nvSpPr>
          <p:spPr>
            <a:xfrm>
              <a:off x="2325284" y="2757682"/>
              <a:ext cx="151216" cy="13791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‘</a:t>
            </a:r>
            <a:r>
              <a:rPr lang="en-US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 folder in our NFS</a:t>
            </a:r>
            <a:endParaRPr lang="en-US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426174"/>
            <a:ext cx="48628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1.2 Navigate to the ‘work’ directory. You should see your files/folders inside.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771819-7FD3-354C-D7A3-44D62F8C8570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5416550" y="1527741"/>
            <a:ext cx="914877" cy="3693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898;p88">
            <a:extLst>
              <a:ext uri="{FF2B5EF4-FFF2-40B4-BE49-F238E27FC236}">
                <a16:creationId xmlns:a16="http://schemas.microsoft.com/office/drawing/2014/main" id="{02CB422B-4443-8C42-CEE0-DB900F808933}"/>
              </a:ext>
            </a:extLst>
          </p:cNvPr>
          <p:cNvSpPr txBox="1"/>
          <p:nvPr/>
        </p:nvSpPr>
        <p:spPr>
          <a:xfrm>
            <a:off x="553721" y="1770081"/>
            <a:ext cx="40944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1.3 Select the new folder icon, twice (to create two new folders)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F92E96-F601-42C9-56DA-E369C3B7E115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2400892" y="1973214"/>
            <a:ext cx="200069" cy="32670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898;p88">
            <a:extLst>
              <a:ext uri="{FF2B5EF4-FFF2-40B4-BE49-F238E27FC236}">
                <a16:creationId xmlns:a16="http://schemas.microsoft.com/office/drawing/2014/main" id="{ED9379D4-F505-ECF0-3445-4FD33397DC08}"/>
              </a:ext>
            </a:extLst>
          </p:cNvPr>
          <p:cNvSpPr txBox="1"/>
          <p:nvPr/>
        </p:nvSpPr>
        <p:spPr>
          <a:xfrm>
            <a:off x="553721" y="2807548"/>
            <a:ext cx="28752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1.4 Rename the folders ‘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E7C008-973C-9E18-530A-0472207C968F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3429000" y="2909115"/>
            <a:ext cx="725648" cy="87148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898;p88">
            <a:extLst>
              <a:ext uri="{FF2B5EF4-FFF2-40B4-BE49-F238E27FC236}">
                <a16:creationId xmlns:a16="http://schemas.microsoft.com/office/drawing/2014/main" id="{6BFA39FD-BF30-57D9-0D10-A831ACB0FA50}"/>
              </a:ext>
            </a:extLst>
          </p:cNvPr>
          <p:cNvSpPr txBox="1"/>
          <p:nvPr/>
        </p:nvSpPr>
        <p:spPr>
          <a:xfrm>
            <a:off x="553721" y="3192506"/>
            <a:ext cx="121411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1.5 Delete the job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1944851-642D-0078-0939-8C46D515B085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1160781" y="3395639"/>
            <a:ext cx="379570" cy="67761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424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‘</a:t>
            </a:r>
            <a:r>
              <a:rPr lang="en-US" sz="14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 folders on an interactive </a:t>
            </a:r>
            <a:r>
              <a:rPr lang="en-US" sz="14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job</a:t>
            </a:r>
          </a:p>
        </p:txBody>
      </p:sp>
    </p:spTree>
    <p:extLst>
      <p:ext uri="{BB962C8B-B14F-4D97-AF65-F5344CB8AC3E}">
        <p14:creationId xmlns:p14="http://schemas.microsoft.com/office/powerpoint/2010/main" val="1136687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‘</a:t>
            </a:r>
            <a:r>
              <a:rPr lang="en-US" sz="14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 folders on an interactive </a:t>
            </a:r>
            <a:r>
              <a:rPr lang="en-US" sz="14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job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426174"/>
            <a:ext cx="75806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2.1 Start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interactive session using the image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/base-notebook-root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(do NOT submit job yet)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CFF51C2-A231-F96B-5406-6FB07122E326}"/>
              </a:ext>
            </a:extLst>
          </p:cNvPr>
          <p:cNvGrpSpPr/>
          <p:nvPr/>
        </p:nvGrpSpPr>
        <p:grpSpPr>
          <a:xfrm>
            <a:off x="553721" y="1999763"/>
            <a:ext cx="3816350" cy="2208326"/>
            <a:chOff x="553721" y="1999763"/>
            <a:chExt cx="3816350" cy="220832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F8F048D-6404-FE15-9EF1-C08DE1DE5F36}"/>
                </a:ext>
              </a:extLst>
            </p:cNvPr>
            <p:cNvGrpSpPr/>
            <p:nvPr/>
          </p:nvGrpSpPr>
          <p:grpSpPr>
            <a:xfrm>
              <a:off x="553721" y="1999763"/>
              <a:ext cx="3816350" cy="2208326"/>
              <a:chOff x="553721" y="1999763"/>
              <a:chExt cx="3816350" cy="2208326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E42149BF-DB4E-42E5-FB82-6546131ADB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81" t="5043" r="39583" b="48788"/>
              <a:stretch/>
            </p:blipFill>
            <p:spPr bwMode="auto">
              <a:xfrm>
                <a:off x="553721" y="1999763"/>
                <a:ext cx="3816350" cy="2208326"/>
              </a:xfrm>
              <a:prstGeom prst="rect">
                <a:avLst/>
              </a:prstGeom>
              <a:noFill/>
              <a:ln>
                <a:solidFill>
                  <a:schemeClr val="tx2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Google Shape;898;p88">
                <a:extLst>
                  <a:ext uri="{FF2B5EF4-FFF2-40B4-BE49-F238E27FC236}">
                    <a16:creationId xmlns:a16="http://schemas.microsoft.com/office/drawing/2014/main" id="{FE78029C-E14D-8ED4-7B7F-A95F5737E90D}"/>
                  </a:ext>
                </a:extLst>
              </p:cNvPr>
              <p:cNvSpPr txBox="1"/>
              <p:nvPr/>
            </p:nvSpPr>
            <p:spPr>
              <a:xfrm>
                <a:off x="747713" y="3497861"/>
                <a:ext cx="1197819" cy="110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600" b="1" dirty="0" err="1">
                    <a:solidFill>
                      <a:schemeClr val="tx1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jonathancosme</a:t>
                </a:r>
                <a:r>
                  <a:rPr lang="en-US" sz="600" b="1" dirty="0">
                    <a:solidFill>
                      <a:schemeClr val="tx1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/base-notebook-root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8C4977C-F68D-A79A-5B21-115484A7595D}"/>
                </a:ext>
              </a:extLst>
            </p:cNvPr>
            <p:cNvSpPr/>
            <p:nvPr/>
          </p:nvSpPr>
          <p:spPr>
            <a:xfrm>
              <a:off x="2006442" y="1999763"/>
              <a:ext cx="546258" cy="1528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ACF80EA-C8D0-93AD-783A-521B3E35CCED}"/>
                </a:ext>
              </a:extLst>
            </p:cNvPr>
            <p:cNvSpPr/>
            <p:nvPr/>
          </p:nvSpPr>
          <p:spPr>
            <a:xfrm>
              <a:off x="698500" y="3476817"/>
              <a:ext cx="1247031" cy="1528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D435656-1ACD-ADAB-2E5E-C589DFDFBA78}"/>
                </a:ext>
              </a:extLst>
            </p:cNvPr>
            <p:cNvSpPr/>
            <p:nvPr/>
          </p:nvSpPr>
          <p:spPr>
            <a:xfrm>
              <a:off x="1838381" y="3979020"/>
              <a:ext cx="282520" cy="1528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1653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‘</a:t>
            </a:r>
            <a:r>
              <a:rPr lang="en-US" sz="14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 folders on an interactive </a:t>
            </a:r>
            <a:r>
              <a:rPr lang="en-US" sz="14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job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F76B77-9F4E-ED0E-2D6E-D1FFD40CC4C6}"/>
              </a:ext>
            </a:extLst>
          </p:cNvPr>
          <p:cNvGrpSpPr/>
          <p:nvPr/>
        </p:nvGrpSpPr>
        <p:grpSpPr>
          <a:xfrm>
            <a:off x="4728452" y="1324608"/>
            <a:ext cx="3359150" cy="3035030"/>
            <a:chOff x="4925302" y="1629307"/>
            <a:chExt cx="3359150" cy="3035030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A59EEAD3-1ADF-1F3C-A32E-F8C683A0B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3" t="8738" r="40278" b="21932"/>
            <a:stretch/>
          </p:blipFill>
          <p:spPr bwMode="auto">
            <a:xfrm>
              <a:off x="4925302" y="1629307"/>
              <a:ext cx="3359150" cy="30350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Google Shape;898;p88">
              <a:extLst>
                <a:ext uri="{FF2B5EF4-FFF2-40B4-BE49-F238E27FC236}">
                  <a16:creationId xmlns:a16="http://schemas.microsoft.com/office/drawing/2014/main" id="{D2A56BA3-DA2D-01D4-F4BD-D0967173CECB}"/>
                </a:ext>
              </a:extLst>
            </p:cNvPr>
            <p:cNvSpPr txBox="1"/>
            <p:nvPr/>
          </p:nvSpPr>
          <p:spPr>
            <a:xfrm>
              <a:off x="5091856" y="3252478"/>
              <a:ext cx="1348597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jonathan_cosme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/kernels</a:t>
              </a:r>
            </a:p>
          </p:txBody>
        </p:sp>
        <p:sp>
          <p:nvSpPr>
            <p:cNvPr id="33" name="Google Shape;898;p88">
              <a:extLst>
                <a:ext uri="{FF2B5EF4-FFF2-40B4-BE49-F238E27FC236}">
                  <a16:creationId xmlns:a16="http://schemas.microsoft.com/office/drawing/2014/main" id="{CB4734E3-2F70-BB09-7658-35BDD05CF9BB}"/>
                </a:ext>
              </a:extLst>
            </p:cNvPr>
            <p:cNvSpPr txBox="1"/>
            <p:nvPr/>
          </p:nvSpPr>
          <p:spPr>
            <a:xfrm>
              <a:off x="5091856" y="2062220"/>
              <a:ext cx="1049337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jonathan_cosme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jcosme</a:t>
              </a:r>
              <a:endParaRPr lang="en-US" sz="600" dirty="0">
                <a:solidFill>
                  <a:schemeClr val="tx1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36" name="Google Shape;898;p88">
              <a:extLst>
                <a:ext uri="{FF2B5EF4-FFF2-40B4-BE49-F238E27FC236}">
                  <a16:creationId xmlns:a16="http://schemas.microsoft.com/office/drawing/2014/main" id="{0F374F74-F538-BA45-B4DF-03194A88032D}"/>
                </a:ext>
              </a:extLst>
            </p:cNvPr>
            <p:cNvSpPr txBox="1"/>
            <p:nvPr/>
          </p:nvSpPr>
          <p:spPr>
            <a:xfrm>
              <a:off x="6660306" y="2062220"/>
              <a:ext cx="767923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jovyan</a:t>
              </a: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/work</a:t>
              </a:r>
            </a:p>
          </p:txBody>
        </p:sp>
        <p:sp>
          <p:nvSpPr>
            <p:cNvPr id="37" name="Google Shape;898;p88">
              <a:extLst>
                <a:ext uri="{FF2B5EF4-FFF2-40B4-BE49-F238E27FC236}">
                  <a16:creationId xmlns:a16="http://schemas.microsoft.com/office/drawing/2014/main" id="{7390F36E-E776-1FDD-74C4-00016A4C5AD2}"/>
                </a:ext>
              </a:extLst>
            </p:cNvPr>
            <p:cNvSpPr txBox="1"/>
            <p:nvPr/>
          </p:nvSpPr>
          <p:spPr>
            <a:xfrm>
              <a:off x="6660307" y="3252478"/>
              <a:ext cx="1430863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jovyan</a:t>
              </a: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/.local/share/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jupyter</a:t>
              </a: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/kernels</a:t>
              </a:r>
            </a:p>
          </p:txBody>
        </p:sp>
        <p:sp>
          <p:nvSpPr>
            <p:cNvPr id="38" name="Google Shape;898;p88">
              <a:extLst>
                <a:ext uri="{FF2B5EF4-FFF2-40B4-BE49-F238E27FC236}">
                  <a16:creationId xmlns:a16="http://schemas.microsoft.com/office/drawing/2014/main" id="{14C80379-0086-0056-439F-5E83C750B64C}"/>
                </a:ext>
              </a:extLst>
            </p:cNvPr>
            <p:cNvSpPr txBox="1"/>
            <p:nvPr/>
          </p:nvSpPr>
          <p:spPr>
            <a:xfrm>
              <a:off x="5091856" y="4442736"/>
              <a:ext cx="1348597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jonathan_cosme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envs</a:t>
              </a:r>
              <a:endParaRPr lang="en-US" sz="600" dirty="0">
                <a:solidFill>
                  <a:schemeClr val="tx1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39" name="Google Shape;898;p88">
              <a:extLst>
                <a:ext uri="{FF2B5EF4-FFF2-40B4-BE49-F238E27FC236}">
                  <a16:creationId xmlns:a16="http://schemas.microsoft.com/office/drawing/2014/main" id="{06ED3CDD-02E0-6C1E-6320-29C6E22CEDDA}"/>
                </a:ext>
              </a:extLst>
            </p:cNvPr>
            <p:cNvSpPr txBox="1"/>
            <p:nvPr/>
          </p:nvSpPr>
          <p:spPr>
            <a:xfrm>
              <a:off x="6660308" y="4442736"/>
              <a:ext cx="600918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/opt/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conda</a:t>
              </a: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envs</a:t>
              </a:r>
              <a:endParaRPr lang="en-US" sz="600" b="1" dirty="0">
                <a:solidFill>
                  <a:schemeClr val="tx1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886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‘</a:t>
            </a:r>
            <a:r>
              <a:rPr lang="en-US" sz="14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 folders on an interactive </a:t>
            </a:r>
            <a:r>
              <a:rPr lang="en-US" sz="14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job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426174"/>
            <a:ext cx="154812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2.2 mounts NFS to </a:t>
            </a:r>
            <a:b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</a:b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/home/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jovyan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/work 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F76B77-9F4E-ED0E-2D6E-D1FFD40CC4C6}"/>
              </a:ext>
            </a:extLst>
          </p:cNvPr>
          <p:cNvGrpSpPr/>
          <p:nvPr/>
        </p:nvGrpSpPr>
        <p:grpSpPr>
          <a:xfrm>
            <a:off x="4728452" y="1324608"/>
            <a:ext cx="3359150" cy="3035030"/>
            <a:chOff x="4925302" y="1629307"/>
            <a:chExt cx="3359150" cy="3035030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A59EEAD3-1ADF-1F3C-A32E-F8C683A0B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3" t="8738" r="40278" b="21932"/>
            <a:stretch/>
          </p:blipFill>
          <p:spPr bwMode="auto">
            <a:xfrm>
              <a:off x="4925302" y="1629307"/>
              <a:ext cx="3359150" cy="30350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Google Shape;898;p88">
              <a:extLst>
                <a:ext uri="{FF2B5EF4-FFF2-40B4-BE49-F238E27FC236}">
                  <a16:creationId xmlns:a16="http://schemas.microsoft.com/office/drawing/2014/main" id="{D2A56BA3-DA2D-01D4-F4BD-D0967173CECB}"/>
                </a:ext>
              </a:extLst>
            </p:cNvPr>
            <p:cNvSpPr txBox="1"/>
            <p:nvPr/>
          </p:nvSpPr>
          <p:spPr>
            <a:xfrm>
              <a:off x="5091856" y="3252478"/>
              <a:ext cx="1348597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jonathan_cosme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/kernels</a:t>
              </a:r>
            </a:p>
          </p:txBody>
        </p:sp>
        <p:sp>
          <p:nvSpPr>
            <p:cNvPr id="33" name="Google Shape;898;p88">
              <a:extLst>
                <a:ext uri="{FF2B5EF4-FFF2-40B4-BE49-F238E27FC236}">
                  <a16:creationId xmlns:a16="http://schemas.microsoft.com/office/drawing/2014/main" id="{CB4734E3-2F70-BB09-7658-35BDD05CF9BB}"/>
                </a:ext>
              </a:extLst>
            </p:cNvPr>
            <p:cNvSpPr txBox="1"/>
            <p:nvPr/>
          </p:nvSpPr>
          <p:spPr>
            <a:xfrm>
              <a:off x="5091856" y="2062220"/>
              <a:ext cx="1049337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jonathan_cosme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jcosme</a:t>
              </a:r>
              <a:endParaRPr lang="en-US" sz="600" dirty="0">
                <a:solidFill>
                  <a:schemeClr val="tx1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36" name="Google Shape;898;p88">
              <a:extLst>
                <a:ext uri="{FF2B5EF4-FFF2-40B4-BE49-F238E27FC236}">
                  <a16:creationId xmlns:a16="http://schemas.microsoft.com/office/drawing/2014/main" id="{0F374F74-F538-BA45-B4DF-03194A88032D}"/>
                </a:ext>
              </a:extLst>
            </p:cNvPr>
            <p:cNvSpPr txBox="1"/>
            <p:nvPr/>
          </p:nvSpPr>
          <p:spPr>
            <a:xfrm>
              <a:off x="6660306" y="2062220"/>
              <a:ext cx="767923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jovyan</a:t>
              </a: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/work</a:t>
              </a:r>
            </a:p>
          </p:txBody>
        </p:sp>
        <p:sp>
          <p:nvSpPr>
            <p:cNvPr id="37" name="Google Shape;898;p88">
              <a:extLst>
                <a:ext uri="{FF2B5EF4-FFF2-40B4-BE49-F238E27FC236}">
                  <a16:creationId xmlns:a16="http://schemas.microsoft.com/office/drawing/2014/main" id="{7390F36E-E776-1FDD-74C4-00016A4C5AD2}"/>
                </a:ext>
              </a:extLst>
            </p:cNvPr>
            <p:cNvSpPr txBox="1"/>
            <p:nvPr/>
          </p:nvSpPr>
          <p:spPr>
            <a:xfrm>
              <a:off x="6660307" y="3252478"/>
              <a:ext cx="1430863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jovyan</a:t>
              </a: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/.local/share/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jupyter</a:t>
              </a: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/kernels</a:t>
              </a:r>
            </a:p>
          </p:txBody>
        </p:sp>
        <p:sp>
          <p:nvSpPr>
            <p:cNvPr id="38" name="Google Shape;898;p88">
              <a:extLst>
                <a:ext uri="{FF2B5EF4-FFF2-40B4-BE49-F238E27FC236}">
                  <a16:creationId xmlns:a16="http://schemas.microsoft.com/office/drawing/2014/main" id="{14C80379-0086-0056-439F-5E83C750B64C}"/>
                </a:ext>
              </a:extLst>
            </p:cNvPr>
            <p:cNvSpPr txBox="1"/>
            <p:nvPr/>
          </p:nvSpPr>
          <p:spPr>
            <a:xfrm>
              <a:off x="5091856" y="4442736"/>
              <a:ext cx="1348597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jonathan_cosme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envs</a:t>
              </a:r>
              <a:endParaRPr lang="en-US" sz="600" dirty="0">
                <a:solidFill>
                  <a:schemeClr val="tx1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39" name="Google Shape;898;p88">
              <a:extLst>
                <a:ext uri="{FF2B5EF4-FFF2-40B4-BE49-F238E27FC236}">
                  <a16:creationId xmlns:a16="http://schemas.microsoft.com/office/drawing/2014/main" id="{06ED3CDD-02E0-6C1E-6320-29C6E22CEDDA}"/>
                </a:ext>
              </a:extLst>
            </p:cNvPr>
            <p:cNvSpPr txBox="1"/>
            <p:nvPr/>
          </p:nvSpPr>
          <p:spPr>
            <a:xfrm>
              <a:off x="6660308" y="4442736"/>
              <a:ext cx="600918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/opt/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conda</a:t>
              </a: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envs</a:t>
              </a:r>
              <a:endParaRPr lang="en-US" sz="600" b="1" dirty="0">
                <a:solidFill>
                  <a:schemeClr val="tx1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0A411D-5326-61BA-E4A6-64A577215264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2101850" y="1620073"/>
            <a:ext cx="2712220" cy="2006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BA60119-0FC1-3F8F-4F4D-1E76C2A4F4A4}"/>
              </a:ext>
            </a:extLst>
          </p:cNvPr>
          <p:cNvSpPr/>
          <p:nvPr/>
        </p:nvSpPr>
        <p:spPr>
          <a:xfrm>
            <a:off x="4814070" y="1717485"/>
            <a:ext cx="3193279" cy="2065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58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‘</a:t>
            </a:r>
            <a:r>
              <a:rPr lang="en-US" sz="14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 folders on an interactive </a:t>
            </a:r>
            <a:r>
              <a:rPr lang="en-US" sz="14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job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426174"/>
            <a:ext cx="154812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2.2 mounts NFS to </a:t>
            </a:r>
            <a:b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</a:b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/home/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jovyan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/work 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F76B77-9F4E-ED0E-2D6E-D1FFD40CC4C6}"/>
              </a:ext>
            </a:extLst>
          </p:cNvPr>
          <p:cNvGrpSpPr/>
          <p:nvPr/>
        </p:nvGrpSpPr>
        <p:grpSpPr>
          <a:xfrm>
            <a:off x="4728452" y="1324608"/>
            <a:ext cx="3359150" cy="3035030"/>
            <a:chOff x="4925302" y="1629307"/>
            <a:chExt cx="3359150" cy="3035030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A59EEAD3-1ADF-1F3C-A32E-F8C683A0B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3" t="8738" r="40278" b="21932"/>
            <a:stretch/>
          </p:blipFill>
          <p:spPr bwMode="auto">
            <a:xfrm>
              <a:off x="4925302" y="1629307"/>
              <a:ext cx="3359150" cy="30350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Google Shape;898;p88">
              <a:extLst>
                <a:ext uri="{FF2B5EF4-FFF2-40B4-BE49-F238E27FC236}">
                  <a16:creationId xmlns:a16="http://schemas.microsoft.com/office/drawing/2014/main" id="{D2A56BA3-DA2D-01D4-F4BD-D0967173CECB}"/>
                </a:ext>
              </a:extLst>
            </p:cNvPr>
            <p:cNvSpPr txBox="1"/>
            <p:nvPr/>
          </p:nvSpPr>
          <p:spPr>
            <a:xfrm>
              <a:off x="5091856" y="3252478"/>
              <a:ext cx="1348597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jonathan_cosme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/kernels</a:t>
              </a:r>
            </a:p>
          </p:txBody>
        </p:sp>
        <p:sp>
          <p:nvSpPr>
            <p:cNvPr id="33" name="Google Shape;898;p88">
              <a:extLst>
                <a:ext uri="{FF2B5EF4-FFF2-40B4-BE49-F238E27FC236}">
                  <a16:creationId xmlns:a16="http://schemas.microsoft.com/office/drawing/2014/main" id="{CB4734E3-2F70-BB09-7658-35BDD05CF9BB}"/>
                </a:ext>
              </a:extLst>
            </p:cNvPr>
            <p:cNvSpPr txBox="1"/>
            <p:nvPr/>
          </p:nvSpPr>
          <p:spPr>
            <a:xfrm>
              <a:off x="5091856" y="2062220"/>
              <a:ext cx="1049337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jonathan_cosme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jcosme</a:t>
              </a:r>
              <a:endParaRPr lang="en-US" sz="600" dirty="0">
                <a:solidFill>
                  <a:schemeClr val="tx1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36" name="Google Shape;898;p88">
              <a:extLst>
                <a:ext uri="{FF2B5EF4-FFF2-40B4-BE49-F238E27FC236}">
                  <a16:creationId xmlns:a16="http://schemas.microsoft.com/office/drawing/2014/main" id="{0F374F74-F538-BA45-B4DF-03194A88032D}"/>
                </a:ext>
              </a:extLst>
            </p:cNvPr>
            <p:cNvSpPr txBox="1"/>
            <p:nvPr/>
          </p:nvSpPr>
          <p:spPr>
            <a:xfrm>
              <a:off x="6660306" y="2062220"/>
              <a:ext cx="767923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jovyan</a:t>
              </a: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/work</a:t>
              </a:r>
            </a:p>
          </p:txBody>
        </p:sp>
        <p:sp>
          <p:nvSpPr>
            <p:cNvPr id="37" name="Google Shape;898;p88">
              <a:extLst>
                <a:ext uri="{FF2B5EF4-FFF2-40B4-BE49-F238E27FC236}">
                  <a16:creationId xmlns:a16="http://schemas.microsoft.com/office/drawing/2014/main" id="{7390F36E-E776-1FDD-74C4-00016A4C5AD2}"/>
                </a:ext>
              </a:extLst>
            </p:cNvPr>
            <p:cNvSpPr txBox="1"/>
            <p:nvPr/>
          </p:nvSpPr>
          <p:spPr>
            <a:xfrm>
              <a:off x="6660307" y="3252478"/>
              <a:ext cx="1430863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jovyan</a:t>
              </a: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/.local/share/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jupyter</a:t>
              </a: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/kernels</a:t>
              </a:r>
            </a:p>
          </p:txBody>
        </p:sp>
        <p:sp>
          <p:nvSpPr>
            <p:cNvPr id="38" name="Google Shape;898;p88">
              <a:extLst>
                <a:ext uri="{FF2B5EF4-FFF2-40B4-BE49-F238E27FC236}">
                  <a16:creationId xmlns:a16="http://schemas.microsoft.com/office/drawing/2014/main" id="{14C80379-0086-0056-439F-5E83C750B64C}"/>
                </a:ext>
              </a:extLst>
            </p:cNvPr>
            <p:cNvSpPr txBox="1"/>
            <p:nvPr/>
          </p:nvSpPr>
          <p:spPr>
            <a:xfrm>
              <a:off x="5091856" y="4442736"/>
              <a:ext cx="1348597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jonathan_cosme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envs</a:t>
              </a:r>
              <a:endParaRPr lang="en-US" sz="600" dirty="0">
                <a:solidFill>
                  <a:schemeClr val="tx1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39" name="Google Shape;898;p88">
              <a:extLst>
                <a:ext uri="{FF2B5EF4-FFF2-40B4-BE49-F238E27FC236}">
                  <a16:creationId xmlns:a16="http://schemas.microsoft.com/office/drawing/2014/main" id="{06ED3CDD-02E0-6C1E-6320-29C6E22CEDDA}"/>
                </a:ext>
              </a:extLst>
            </p:cNvPr>
            <p:cNvSpPr txBox="1"/>
            <p:nvPr/>
          </p:nvSpPr>
          <p:spPr>
            <a:xfrm>
              <a:off x="6660308" y="4442736"/>
              <a:ext cx="600918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/opt/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conda</a:t>
              </a: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envs</a:t>
              </a:r>
              <a:endParaRPr lang="en-US" sz="600" b="1" dirty="0">
                <a:solidFill>
                  <a:schemeClr val="tx1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</p:grp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06D7A744-F577-6087-96BA-DF5495CA699B}"/>
              </a:ext>
            </a:extLst>
          </p:cNvPr>
          <p:cNvSpPr txBox="1"/>
          <p:nvPr/>
        </p:nvSpPr>
        <p:spPr>
          <a:xfrm>
            <a:off x="553721" y="2035365"/>
            <a:ext cx="278002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2.3 mounts NFS ‘kernels’ folder to </a:t>
            </a:r>
            <a:b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</a:b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/home/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jovyan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/.local/share/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/kernels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0A411D-5326-61BA-E4A6-64A577215264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2101850" y="1620073"/>
            <a:ext cx="2712220" cy="2006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BA60119-0FC1-3F8F-4F4D-1E76C2A4F4A4}"/>
              </a:ext>
            </a:extLst>
          </p:cNvPr>
          <p:cNvSpPr/>
          <p:nvPr/>
        </p:nvSpPr>
        <p:spPr>
          <a:xfrm>
            <a:off x="4814070" y="1717485"/>
            <a:ext cx="3193279" cy="2065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F01915-0C67-4896-BFCB-2DB5E3C393D1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3333750" y="2229264"/>
            <a:ext cx="1480320" cy="77424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215DEC3-DC7F-1180-FA3A-6405B23768B7}"/>
              </a:ext>
            </a:extLst>
          </p:cNvPr>
          <p:cNvSpPr/>
          <p:nvPr/>
        </p:nvSpPr>
        <p:spPr>
          <a:xfrm>
            <a:off x="4814070" y="2900226"/>
            <a:ext cx="3193279" cy="2065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22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‘</a:t>
            </a:r>
            <a:r>
              <a:rPr lang="en-US" sz="14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 folders on an interactive </a:t>
            </a:r>
            <a:r>
              <a:rPr lang="en-US" sz="14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job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426174"/>
            <a:ext cx="154812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2.2 mounts NFS to </a:t>
            </a:r>
            <a:b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</a:b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/home/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jovyan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/work 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F76B77-9F4E-ED0E-2D6E-D1FFD40CC4C6}"/>
              </a:ext>
            </a:extLst>
          </p:cNvPr>
          <p:cNvGrpSpPr/>
          <p:nvPr/>
        </p:nvGrpSpPr>
        <p:grpSpPr>
          <a:xfrm>
            <a:off x="4728452" y="1324608"/>
            <a:ext cx="3359150" cy="3035030"/>
            <a:chOff x="4925302" y="1629307"/>
            <a:chExt cx="3359150" cy="3035030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A59EEAD3-1ADF-1F3C-A32E-F8C683A0B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3" t="8738" r="40278" b="21932"/>
            <a:stretch/>
          </p:blipFill>
          <p:spPr bwMode="auto">
            <a:xfrm>
              <a:off x="4925302" y="1629307"/>
              <a:ext cx="3359150" cy="30350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Google Shape;898;p88">
              <a:extLst>
                <a:ext uri="{FF2B5EF4-FFF2-40B4-BE49-F238E27FC236}">
                  <a16:creationId xmlns:a16="http://schemas.microsoft.com/office/drawing/2014/main" id="{D2A56BA3-DA2D-01D4-F4BD-D0967173CECB}"/>
                </a:ext>
              </a:extLst>
            </p:cNvPr>
            <p:cNvSpPr txBox="1"/>
            <p:nvPr/>
          </p:nvSpPr>
          <p:spPr>
            <a:xfrm>
              <a:off x="5091856" y="3252478"/>
              <a:ext cx="1348597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jonathan_cosme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/kernels</a:t>
              </a:r>
            </a:p>
          </p:txBody>
        </p:sp>
        <p:sp>
          <p:nvSpPr>
            <p:cNvPr id="33" name="Google Shape;898;p88">
              <a:extLst>
                <a:ext uri="{FF2B5EF4-FFF2-40B4-BE49-F238E27FC236}">
                  <a16:creationId xmlns:a16="http://schemas.microsoft.com/office/drawing/2014/main" id="{CB4734E3-2F70-BB09-7658-35BDD05CF9BB}"/>
                </a:ext>
              </a:extLst>
            </p:cNvPr>
            <p:cNvSpPr txBox="1"/>
            <p:nvPr/>
          </p:nvSpPr>
          <p:spPr>
            <a:xfrm>
              <a:off x="5091856" y="2062220"/>
              <a:ext cx="1049337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jonathan_cosme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jcosme</a:t>
              </a:r>
              <a:endParaRPr lang="en-US" sz="600" dirty="0">
                <a:solidFill>
                  <a:schemeClr val="tx1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36" name="Google Shape;898;p88">
              <a:extLst>
                <a:ext uri="{FF2B5EF4-FFF2-40B4-BE49-F238E27FC236}">
                  <a16:creationId xmlns:a16="http://schemas.microsoft.com/office/drawing/2014/main" id="{0F374F74-F538-BA45-B4DF-03194A88032D}"/>
                </a:ext>
              </a:extLst>
            </p:cNvPr>
            <p:cNvSpPr txBox="1"/>
            <p:nvPr/>
          </p:nvSpPr>
          <p:spPr>
            <a:xfrm>
              <a:off x="6660306" y="2062220"/>
              <a:ext cx="767923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jovyan</a:t>
              </a: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/work</a:t>
              </a:r>
            </a:p>
          </p:txBody>
        </p:sp>
        <p:sp>
          <p:nvSpPr>
            <p:cNvPr id="37" name="Google Shape;898;p88">
              <a:extLst>
                <a:ext uri="{FF2B5EF4-FFF2-40B4-BE49-F238E27FC236}">
                  <a16:creationId xmlns:a16="http://schemas.microsoft.com/office/drawing/2014/main" id="{7390F36E-E776-1FDD-74C4-00016A4C5AD2}"/>
                </a:ext>
              </a:extLst>
            </p:cNvPr>
            <p:cNvSpPr txBox="1"/>
            <p:nvPr/>
          </p:nvSpPr>
          <p:spPr>
            <a:xfrm>
              <a:off x="6660307" y="3252478"/>
              <a:ext cx="1430863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jovyan</a:t>
              </a: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/.local/share/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jupyter</a:t>
              </a: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/kernels</a:t>
              </a:r>
            </a:p>
          </p:txBody>
        </p:sp>
        <p:sp>
          <p:nvSpPr>
            <p:cNvPr id="38" name="Google Shape;898;p88">
              <a:extLst>
                <a:ext uri="{FF2B5EF4-FFF2-40B4-BE49-F238E27FC236}">
                  <a16:creationId xmlns:a16="http://schemas.microsoft.com/office/drawing/2014/main" id="{14C80379-0086-0056-439F-5E83C750B64C}"/>
                </a:ext>
              </a:extLst>
            </p:cNvPr>
            <p:cNvSpPr txBox="1"/>
            <p:nvPr/>
          </p:nvSpPr>
          <p:spPr>
            <a:xfrm>
              <a:off x="5091856" y="4442736"/>
              <a:ext cx="1348597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jonathan_cosme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envs</a:t>
              </a:r>
              <a:endParaRPr lang="en-US" sz="600" dirty="0">
                <a:solidFill>
                  <a:schemeClr val="tx1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39" name="Google Shape;898;p88">
              <a:extLst>
                <a:ext uri="{FF2B5EF4-FFF2-40B4-BE49-F238E27FC236}">
                  <a16:creationId xmlns:a16="http://schemas.microsoft.com/office/drawing/2014/main" id="{06ED3CDD-02E0-6C1E-6320-29C6E22CEDDA}"/>
                </a:ext>
              </a:extLst>
            </p:cNvPr>
            <p:cNvSpPr txBox="1"/>
            <p:nvPr/>
          </p:nvSpPr>
          <p:spPr>
            <a:xfrm>
              <a:off x="6660308" y="4442736"/>
              <a:ext cx="600918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/opt/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conda</a:t>
              </a: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envs</a:t>
              </a:r>
              <a:endParaRPr lang="en-US" sz="600" b="1" dirty="0">
                <a:solidFill>
                  <a:schemeClr val="tx1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</p:grp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06D7A744-F577-6087-96BA-DF5495CA699B}"/>
              </a:ext>
            </a:extLst>
          </p:cNvPr>
          <p:cNvSpPr txBox="1"/>
          <p:nvPr/>
        </p:nvSpPr>
        <p:spPr>
          <a:xfrm>
            <a:off x="553721" y="2035365"/>
            <a:ext cx="278002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2.3 mounts NFS ‘kernels’ folder to </a:t>
            </a:r>
            <a:b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</a:b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/home/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jovyan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/.local/share/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/kernels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2C14EA43-A24F-06D9-E8D4-D7DC0096212E}"/>
              </a:ext>
            </a:extLst>
          </p:cNvPr>
          <p:cNvSpPr txBox="1"/>
          <p:nvPr/>
        </p:nvSpPr>
        <p:spPr>
          <a:xfrm>
            <a:off x="553721" y="2670781"/>
            <a:ext cx="210692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2.4 mounts NFS ‘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folder to</a:t>
            </a:r>
            <a:b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</a:b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/opt/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0A411D-5326-61BA-E4A6-64A577215264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2101850" y="1620073"/>
            <a:ext cx="2712220" cy="2006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BA60119-0FC1-3F8F-4F4D-1E76C2A4F4A4}"/>
              </a:ext>
            </a:extLst>
          </p:cNvPr>
          <p:cNvSpPr/>
          <p:nvPr/>
        </p:nvSpPr>
        <p:spPr>
          <a:xfrm>
            <a:off x="4814070" y="1717485"/>
            <a:ext cx="3193279" cy="2065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F01915-0C67-4896-BFCB-2DB5E3C393D1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3333750" y="2229264"/>
            <a:ext cx="1480320" cy="77424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215DEC3-DC7F-1180-FA3A-6405B23768B7}"/>
              </a:ext>
            </a:extLst>
          </p:cNvPr>
          <p:cNvSpPr/>
          <p:nvPr/>
        </p:nvSpPr>
        <p:spPr>
          <a:xfrm>
            <a:off x="4814070" y="2900226"/>
            <a:ext cx="3193279" cy="2065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4E0B42-DBEB-3554-289B-8BD760627E67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2660650" y="2864680"/>
            <a:ext cx="2153420" cy="13215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0D3DA53-E2C9-F8A8-886C-AE8A4CF77801}"/>
              </a:ext>
            </a:extLst>
          </p:cNvPr>
          <p:cNvSpPr/>
          <p:nvPr/>
        </p:nvSpPr>
        <p:spPr>
          <a:xfrm>
            <a:off x="4814070" y="4082967"/>
            <a:ext cx="3193279" cy="2065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94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‘</a:t>
            </a:r>
            <a:r>
              <a:rPr lang="en-US" sz="14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and ‘kernels’ folders on an interactive </a:t>
            </a:r>
            <a:r>
              <a:rPr lang="en-US" sz="14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job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426174"/>
            <a:ext cx="154812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2.2 mounts NFS to </a:t>
            </a:r>
            <a:b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</a:b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/home/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jovyan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/work 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F76B77-9F4E-ED0E-2D6E-D1FFD40CC4C6}"/>
              </a:ext>
            </a:extLst>
          </p:cNvPr>
          <p:cNvGrpSpPr/>
          <p:nvPr/>
        </p:nvGrpSpPr>
        <p:grpSpPr>
          <a:xfrm>
            <a:off x="4728452" y="1324608"/>
            <a:ext cx="3359150" cy="3035030"/>
            <a:chOff x="4925302" y="1629307"/>
            <a:chExt cx="3359150" cy="3035030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A59EEAD3-1ADF-1F3C-A32E-F8C683A0B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3" t="8738" r="40278" b="21932"/>
            <a:stretch/>
          </p:blipFill>
          <p:spPr bwMode="auto">
            <a:xfrm>
              <a:off x="4925302" y="1629307"/>
              <a:ext cx="3359150" cy="30350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Google Shape;898;p88">
              <a:extLst>
                <a:ext uri="{FF2B5EF4-FFF2-40B4-BE49-F238E27FC236}">
                  <a16:creationId xmlns:a16="http://schemas.microsoft.com/office/drawing/2014/main" id="{D2A56BA3-DA2D-01D4-F4BD-D0967173CECB}"/>
                </a:ext>
              </a:extLst>
            </p:cNvPr>
            <p:cNvSpPr txBox="1"/>
            <p:nvPr/>
          </p:nvSpPr>
          <p:spPr>
            <a:xfrm>
              <a:off x="5091856" y="3252478"/>
              <a:ext cx="1348597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jonathan_cosme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/kernels</a:t>
              </a:r>
            </a:p>
          </p:txBody>
        </p:sp>
        <p:sp>
          <p:nvSpPr>
            <p:cNvPr id="33" name="Google Shape;898;p88">
              <a:extLst>
                <a:ext uri="{FF2B5EF4-FFF2-40B4-BE49-F238E27FC236}">
                  <a16:creationId xmlns:a16="http://schemas.microsoft.com/office/drawing/2014/main" id="{CB4734E3-2F70-BB09-7658-35BDD05CF9BB}"/>
                </a:ext>
              </a:extLst>
            </p:cNvPr>
            <p:cNvSpPr txBox="1"/>
            <p:nvPr/>
          </p:nvSpPr>
          <p:spPr>
            <a:xfrm>
              <a:off x="5091856" y="2062220"/>
              <a:ext cx="1049337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jonathan_cosme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jcosme</a:t>
              </a:r>
              <a:endParaRPr lang="en-US" sz="600" dirty="0">
                <a:solidFill>
                  <a:schemeClr val="tx1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36" name="Google Shape;898;p88">
              <a:extLst>
                <a:ext uri="{FF2B5EF4-FFF2-40B4-BE49-F238E27FC236}">
                  <a16:creationId xmlns:a16="http://schemas.microsoft.com/office/drawing/2014/main" id="{0F374F74-F538-BA45-B4DF-03194A88032D}"/>
                </a:ext>
              </a:extLst>
            </p:cNvPr>
            <p:cNvSpPr txBox="1"/>
            <p:nvPr/>
          </p:nvSpPr>
          <p:spPr>
            <a:xfrm>
              <a:off x="6660306" y="2062220"/>
              <a:ext cx="767923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jovyan</a:t>
              </a: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/work</a:t>
              </a:r>
            </a:p>
          </p:txBody>
        </p:sp>
        <p:sp>
          <p:nvSpPr>
            <p:cNvPr id="37" name="Google Shape;898;p88">
              <a:extLst>
                <a:ext uri="{FF2B5EF4-FFF2-40B4-BE49-F238E27FC236}">
                  <a16:creationId xmlns:a16="http://schemas.microsoft.com/office/drawing/2014/main" id="{7390F36E-E776-1FDD-74C4-00016A4C5AD2}"/>
                </a:ext>
              </a:extLst>
            </p:cNvPr>
            <p:cNvSpPr txBox="1"/>
            <p:nvPr/>
          </p:nvSpPr>
          <p:spPr>
            <a:xfrm>
              <a:off x="6660307" y="3252478"/>
              <a:ext cx="1430863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jovyan</a:t>
              </a: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/.local/share/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jupyter</a:t>
              </a: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/kernels</a:t>
              </a:r>
            </a:p>
          </p:txBody>
        </p:sp>
        <p:sp>
          <p:nvSpPr>
            <p:cNvPr id="38" name="Google Shape;898;p88">
              <a:extLst>
                <a:ext uri="{FF2B5EF4-FFF2-40B4-BE49-F238E27FC236}">
                  <a16:creationId xmlns:a16="http://schemas.microsoft.com/office/drawing/2014/main" id="{14C80379-0086-0056-439F-5E83C750B64C}"/>
                </a:ext>
              </a:extLst>
            </p:cNvPr>
            <p:cNvSpPr txBox="1"/>
            <p:nvPr/>
          </p:nvSpPr>
          <p:spPr>
            <a:xfrm>
              <a:off x="5091856" y="4442736"/>
              <a:ext cx="1348597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/home/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jonathan_cosme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jcosme</a:t>
              </a:r>
              <a:r>
                <a:rPr lang="en-US" sz="600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envs</a:t>
              </a:r>
              <a:endParaRPr lang="en-US" sz="600" dirty="0">
                <a:solidFill>
                  <a:schemeClr val="tx1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39" name="Google Shape;898;p88">
              <a:extLst>
                <a:ext uri="{FF2B5EF4-FFF2-40B4-BE49-F238E27FC236}">
                  <a16:creationId xmlns:a16="http://schemas.microsoft.com/office/drawing/2014/main" id="{06ED3CDD-02E0-6C1E-6320-29C6E22CEDDA}"/>
                </a:ext>
              </a:extLst>
            </p:cNvPr>
            <p:cNvSpPr txBox="1"/>
            <p:nvPr/>
          </p:nvSpPr>
          <p:spPr>
            <a:xfrm>
              <a:off x="6660308" y="4442736"/>
              <a:ext cx="600918" cy="11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/opt/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conda</a:t>
              </a:r>
              <a:r>
                <a:rPr lang="en-US" sz="600" b="1" dirty="0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/</a:t>
              </a:r>
              <a:r>
                <a:rPr lang="en-US" sz="600" b="1" dirty="0" err="1">
                  <a:solidFill>
                    <a:schemeClr val="tx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envs</a:t>
              </a:r>
              <a:endParaRPr lang="en-US" sz="600" b="1" dirty="0">
                <a:solidFill>
                  <a:schemeClr val="tx1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</p:grp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06D7A744-F577-6087-96BA-DF5495CA699B}"/>
              </a:ext>
            </a:extLst>
          </p:cNvPr>
          <p:cNvSpPr txBox="1"/>
          <p:nvPr/>
        </p:nvSpPr>
        <p:spPr>
          <a:xfrm>
            <a:off x="553721" y="2035365"/>
            <a:ext cx="278002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2.3 mounts NFS ‘kernels’ folder to </a:t>
            </a:r>
            <a:b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</a:b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/home/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jovyan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/.local/share/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/kernels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2C14EA43-A24F-06D9-E8D4-D7DC0096212E}"/>
              </a:ext>
            </a:extLst>
          </p:cNvPr>
          <p:cNvSpPr txBox="1"/>
          <p:nvPr/>
        </p:nvSpPr>
        <p:spPr>
          <a:xfrm>
            <a:off x="553721" y="2670781"/>
            <a:ext cx="210692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2.4 mounts NFS ‘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folder to</a:t>
            </a:r>
            <a:b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</a:b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/opt/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7" name="Google Shape;898;p88">
            <a:extLst>
              <a:ext uri="{FF2B5EF4-FFF2-40B4-BE49-F238E27FC236}">
                <a16:creationId xmlns:a16="http://schemas.microsoft.com/office/drawing/2014/main" id="{B4E665B3-1886-2410-6C54-7ECBC027BC83}"/>
              </a:ext>
            </a:extLst>
          </p:cNvPr>
          <p:cNvSpPr txBox="1"/>
          <p:nvPr/>
        </p:nvSpPr>
        <p:spPr>
          <a:xfrm>
            <a:off x="553721" y="3301243"/>
            <a:ext cx="11163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2.5 Submit job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0A411D-5326-61BA-E4A6-64A577215264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2101850" y="1620073"/>
            <a:ext cx="2712220" cy="2006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BA60119-0FC1-3F8F-4F4D-1E76C2A4F4A4}"/>
              </a:ext>
            </a:extLst>
          </p:cNvPr>
          <p:cNvSpPr/>
          <p:nvPr/>
        </p:nvSpPr>
        <p:spPr>
          <a:xfrm>
            <a:off x="4814070" y="1717485"/>
            <a:ext cx="3193279" cy="2065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F01915-0C67-4896-BFCB-2DB5E3C393D1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3333750" y="2229264"/>
            <a:ext cx="1480320" cy="77424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215DEC3-DC7F-1180-FA3A-6405B23768B7}"/>
              </a:ext>
            </a:extLst>
          </p:cNvPr>
          <p:cNvSpPr/>
          <p:nvPr/>
        </p:nvSpPr>
        <p:spPr>
          <a:xfrm>
            <a:off x="4814070" y="2900226"/>
            <a:ext cx="3193279" cy="2065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4E0B42-DBEB-3554-289B-8BD760627E67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2660650" y="2864680"/>
            <a:ext cx="2153420" cy="13215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0D3DA53-E2C9-F8A8-886C-AE8A4CF77801}"/>
              </a:ext>
            </a:extLst>
          </p:cNvPr>
          <p:cNvSpPr/>
          <p:nvPr/>
        </p:nvSpPr>
        <p:spPr>
          <a:xfrm>
            <a:off x="4814070" y="4082967"/>
            <a:ext cx="3193279" cy="2065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62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your environment</a:t>
            </a:r>
          </a:p>
        </p:txBody>
      </p:sp>
    </p:spTree>
    <p:extLst>
      <p:ext uri="{BB962C8B-B14F-4D97-AF65-F5344CB8AC3E}">
        <p14:creationId xmlns:p14="http://schemas.microsoft.com/office/powerpoint/2010/main" val="3771471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023C6176-DDC0-8753-6539-C619E94AF560}"/>
              </a:ext>
            </a:extLst>
          </p:cNvPr>
          <p:cNvGrpSpPr/>
          <p:nvPr/>
        </p:nvGrpSpPr>
        <p:grpSpPr>
          <a:xfrm>
            <a:off x="6061371" y="1216375"/>
            <a:ext cx="2578100" cy="773663"/>
            <a:chOff x="6061371" y="2489199"/>
            <a:chExt cx="2578100" cy="773663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CAEB24DA-417E-5DE0-5403-67A83C9C1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22" t="44945" r="42083" b="38279"/>
            <a:stretch/>
          </p:blipFill>
          <p:spPr bwMode="auto">
            <a:xfrm>
              <a:off x="6061371" y="2489199"/>
              <a:ext cx="2578100" cy="773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A60119-0FC1-3F8F-4F4D-1E76C2A4F4A4}"/>
                </a:ext>
              </a:extLst>
            </p:cNvPr>
            <p:cNvSpPr/>
            <p:nvPr/>
          </p:nvSpPr>
          <p:spPr>
            <a:xfrm>
              <a:off x="6109971" y="2714434"/>
              <a:ext cx="551179" cy="49866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your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426174"/>
            <a:ext cx="46342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3.1 start a terminal, after connecting to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interactive job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0A411D-5326-61BA-E4A6-64A577215264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5187950" y="1527741"/>
            <a:ext cx="922021" cy="16320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18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(specific) frequently asked question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20EC41-F67D-8FB9-BECC-011578076B2A}"/>
              </a:ext>
            </a:extLst>
          </p:cNvPr>
          <p:cNvGrpSpPr/>
          <p:nvPr/>
        </p:nvGrpSpPr>
        <p:grpSpPr>
          <a:xfrm>
            <a:off x="619431" y="1283108"/>
            <a:ext cx="3252021" cy="2743201"/>
            <a:chOff x="3664973" y="1120876"/>
            <a:chExt cx="3252021" cy="274320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18FB61D-7B35-9A52-5C3B-436979D9A03F}"/>
                </a:ext>
              </a:extLst>
            </p:cNvPr>
            <p:cNvSpPr/>
            <p:nvPr/>
          </p:nvSpPr>
          <p:spPr>
            <a:xfrm>
              <a:off x="3664973" y="1120876"/>
              <a:ext cx="3252021" cy="2743201"/>
            </a:xfrm>
            <a:prstGeom prst="roundRect">
              <a:avLst>
                <a:gd name="adj" fmla="val 8770"/>
              </a:avLst>
            </a:prstGeom>
            <a:noFill/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oogle Shape;898;p88"/>
            <p:cNvSpPr txBox="1"/>
            <p:nvPr/>
          </p:nvSpPr>
          <p:spPr>
            <a:xfrm>
              <a:off x="4572000" y="1337718"/>
              <a:ext cx="2243435" cy="1041987"/>
            </a:xfrm>
            <a:prstGeom prst="roundRect">
              <a:avLst/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Ok so I think I get Docker and how it works with </a:t>
              </a: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Run:ai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… but… does this mean I have to make a Docker image for EVERY single one of my </a:t>
              </a: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conda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environments??</a:t>
              </a:r>
            </a:p>
          </p:txBody>
        </p:sp>
        <p:sp>
          <p:nvSpPr>
            <p:cNvPr id="4" name="Google Shape;898;p88">
              <a:extLst>
                <a:ext uri="{FF2B5EF4-FFF2-40B4-BE49-F238E27FC236}">
                  <a16:creationId xmlns:a16="http://schemas.microsoft.com/office/drawing/2014/main" id="{F1DED5EE-5F3D-1418-45EA-0438A0E50A36}"/>
                </a:ext>
              </a:extLst>
            </p:cNvPr>
            <p:cNvSpPr txBox="1"/>
            <p:nvPr/>
          </p:nvSpPr>
          <p:spPr>
            <a:xfrm>
              <a:off x="3751784" y="2506965"/>
              <a:ext cx="2243435" cy="429054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Well, that would be the preferred way to do things.</a:t>
              </a:r>
            </a:p>
          </p:txBody>
        </p:sp>
        <p:sp>
          <p:nvSpPr>
            <p:cNvPr id="7" name="Google Shape;898;p88">
              <a:extLst>
                <a:ext uri="{FF2B5EF4-FFF2-40B4-BE49-F238E27FC236}">
                  <a16:creationId xmlns:a16="http://schemas.microsoft.com/office/drawing/2014/main" id="{3C7288E0-F6C5-24A5-BAF9-D6F5B26130D3}"/>
                </a:ext>
              </a:extLst>
            </p:cNvPr>
            <p:cNvSpPr txBox="1"/>
            <p:nvPr/>
          </p:nvSpPr>
          <p:spPr>
            <a:xfrm>
              <a:off x="3751784" y="2365388"/>
              <a:ext cx="340487" cy="1415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8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Run:ai</a:t>
              </a:r>
              <a:endParaRPr lang="en-US" sz="800" b="1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8" name="Google Shape;898;p88">
              <a:extLst>
                <a:ext uri="{FF2B5EF4-FFF2-40B4-BE49-F238E27FC236}">
                  <a16:creationId xmlns:a16="http://schemas.microsoft.com/office/drawing/2014/main" id="{2D2A1BE2-BD6E-0851-701C-5438D160FD2A}"/>
                </a:ext>
              </a:extLst>
            </p:cNvPr>
            <p:cNvSpPr txBox="1"/>
            <p:nvPr/>
          </p:nvSpPr>
          <p:spPr>
            <a:xfrm>
              <a:off x="6474948" y="1194373"/>
              <a:ext cx="340487" cy="1415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8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Client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928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023C6176-DDC0-8753-6539-C619E94AF560}"/>
              </a:ext>
            </a:extLst>
          </p:cNvPr>
          <p:cNvGrpSpPr/>
          <p:nvPr/>
        </p:nvGrpSpPr>
        <p:grpSpPr>
          <a:xfrm>
            <a:off x="6061371" y="1216375"/>
            <a:ext cx="2578100" cy="773663"/>
            <a:chOff x="6061371" y="2489199"/>
            <a:chExt cx="2578100" cy="773663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CAEB24DA-417E-5DE0-5403-67A83C9C1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22" t="44945" r="42083" b="38279"/>
            <a:stretch/>
          </p:blipFill>
          <p:spPr bwMode="auto">
            <a:xfrm>
              <a:off x="6061371" y="2489199"/>
              <a:ext cx="2578100" cy="773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A60119-0FC1-3F8F-4F4D-1E76C2A4F4A4}"/>
                </a:ext>
              </a:extLst>
            </p:cNvPr>
            <p:cNvSpPr/>
            <p:nvPr/>
          </p:nvSpPr>
          <p:spPr>
            <a:xfrm>
              <a:off x="6109971" y="2714434"/>
              <a:ext cx="551179" cy="49866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your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426174"/>
            <a:ext cx="46342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3.1 start a terminal, after connecting to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interactive job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0A411D-5326-61BA-E4A6-64A577215264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5187950" y="1527741"/>
            <a:ext cx="922021" cy="16320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898;p88">
            <a:extLst>
              <a:ext uri="{FF2B5EF4-FFF2-40B4-BE49-F238E27FC236}">
                <a16:creationId xmlns:a16="http://schemas.microsoft.com/office/drawing/2014/main" id="{CBB456B9-8192-9C6D-A26F-16A53422A4CB}"/>
              </a:ext>
            </a:extLst>
          </p:cNvPr>
          <p:cNvSpPr txBox="1"/>
          <p:nvPr/>
        </p:nvSpPr>
        <p:spPr>
          <a:xfrm>
            <a:off x="553721" y="1783509"/>
            <a:ext cx="463422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3.2 create an environment using the following format </a:t>
            </a:r>
            <a:b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</a:b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ipykernel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must always be installed in an environment to create a tile)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0" name="Google Shape;898;p88">
            <a:extLst>
              <a:ext uri="{FF2B5EF4-FFF2-40B4-BE49-F238E27FC236}">
                <a16:creationId xmlns:a16="http://schemas.microsoft.com/office/drawing/2014/main" id="{40A694F1-5EE1-481F-F672-DBF7F5F8BE6C}"/>
              </a:ext>
            </a:extLst>
          </p:cNvPr>
          <p:cNvSpPr txBox="1"/>
          <p:nvPr/>
        </p:nvSpPr>
        <p:spPr>
          <a:xfrm>
            <a:off x="553721" y="2283678"/>
            <a:ext cx="5672085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mamba create -n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{your-env-name}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-c </a:t>
            </a: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-forge </a:t>
            </a: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ipykernel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{your-env-libraries}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-y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E1056A9-DAF9-546C-3067-9DD70F2B671B}"/>
              </a:ext>
            </a:extLst>
          </p:cNvPr>
          <p:cNvGrpSpPr/>
          <p:nvPr/>
        </p:nvGrpSpPr>
        <p:grpSpPr>
          <a:xfrm>
            <a:off x="553721" y="2631781"/>
            <a:ext cx="4648758" cy="601661"/>
            <a:chOff x="553721" y="2631781"/>
            <a:chExt cx="4648758" cy="601661"/>
          </a:xfrm>
        </p:grpSpPr>
        <p:pic>
          <p:nvPicPr>
            <p:cNvPr id="20486" name="Picture 6">
              <a:extLst>
                <a:ext uri="{FF2B5EF4-FFF2-40B4-BE49-F238E27FC236}">
                  <a16:creationId xmlns:a16="http://schemas.microsoft.com/office/drawing/2014/main" id="{A97E1010-7DD6-2F2D-1FAD-A64C217D01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11" r="38473" b="90269"/>
            <a:stretch/>
          </p:blipFill>
          <p:spPr bwMode="auto">
            <a:xfrm>
              <a:off x="553721" y="2631781"/>
              <a:ext cx="4648758" cy="601661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EBE35A7-EC96-305F-3958-591E8B7882C1}"/>
                </a:ext>
              </a:extLst>
            </p:cNvPr>
            <p:cNvSpPr/>
            <p:nvPr/>
          </p:nvSpPr>
          <p:spPr>
            <a:xfrm>
              <a:off x="2328546" y="3029332"/>
              <a:ext cx="2773679" cy="11886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0151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023C6176-DDC0-8753-6539-C619E94AF560}"/>
              </a:ext>
            </a:extLst>
          </p:cNvPr>
          <p:cNvGrpSpPr/>
          <p:nvPr/>
        </p:nvGrpSpPr>
        <p:grpSpPr>
          <a:xfrm>
            <a:off x="6061371" y="1216375"/>
            <a:ext cx="2578100" cy="773663"/>
            <a:chOff x="6061371" y="2489199"/>
            <a:chExt cx="2578100" cy="773663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CAEB24DA-417E-5DE0-5403-67A83C9C1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22" t="44945" r="42083" b="38279"/>
            <a:stretch/>
          </p:blipFill>
          <p:spPr bwMode="auto">
            <a:xfrm>
              <a:off x="6061371" y="2489199"/>
              <a:ext cx="2578100" cy="773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A60119-0FC1-3F8F-4F4D-1E76C2A4F4A4}"/>
                </a:ext>
              </a:extLst>
            </p:cNvPr>
            <p:cNvSpPr/>
            <p:nvPr/>
          </p:nvSpPr>
          <p:spPr>
            <a:xfrm>
              <a:off x="6109971" y="2714434"/>
              <a:ext cx="551179" cy="49866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your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426174"/>
            <a:ext cx="46342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3.1 start a terminal, after connecting to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interactive job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0A411D-5326-61BA-E4A6-64A577215264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5187950" y="1527741"/>
            <a:ext cx="922021" cy="16320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898;p88">
            <a:extLst>
              <a:ext uri="{FF2B5EF4-FFF2-40B4-BE49-F238E27FC236}">
                <a16:creationId xmlns:a16="http://schemas.microsoft.com/office/drawing/2014/main" id="{CBB456B9-8192-9C6D-A26F-16A53422A4CB}"/>
              </a:ext>
            </a:extLst>
          </p:cNvPr>
          <p:cNvSpPr txBox="1"/>
          <p:nvPr/>
        </p:nvSpPr>
        <p:spPr>
          <a:xfrm>
            <a:off x="553721" y="1783509"/>
            <a:ext cx="463422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3.2 create an environment using the following format </a:t>
            </a:r>
            <a:b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</a:b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ipykernel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must always be installed in an environment to create a tile)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0" name="Google Shape;898;p88">
            <a:extLst>
              <a:ext uri="{FF2B5EF4-FFF2-40B4-BE49-F238E27FC236}">
                <a16:creationId xmlns:a16="http://schemas.microsoft.com/office/drawing/2014/main" id="{40A694F1-5EE1-481F-F672-DBF7F5F8BE6C}"/>
              </a:ext>
            </a:extLst>
          </p:cNvPr>
          <p:cNvSpPr txBox="1"/>
          <p:nvPr/>
        </p:nvSpPr>
        <p:spPr>
          <a:xfrm>
            <a:off x="553721" y="2283678"/>
            <a:ext cx="5672085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mamba create -n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{your-env-name}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-c </a:t>
            </a: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-forge </a:t>
            </a: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ipykernel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{your-env-libraries}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-y</a:t>
            </a:r>
          </a:p>
        </p:txBody>
      </p:sp>
      <p:sp>
        <p:nvSpPr>
          <p:cNvPr id="52" name="Google Shape;898;p88">
            <a:extLst>
              <a:ext uri="{FF2B5EF4-FFF2-40B4-BE49-F238E27FC236}">
                <a16:creationId xmlns:a16="http://schemas.microsoft.com/office/drawing/2014/main" id="{F93F3950-072F-AF66-E08A-6B3AE1599B8B}"/>
              </a:ext>
            </a:extLst>
          </p:cNvPr>
          <p:cNvSpPr txBox="1"/>
          <p:nvPr/>
        </p:nvSpPr>
        <p:spPr>
          <a:xfrm>
            <a:off x="553721" y="3425875"/>
            <a:ext cx="719327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3.3 wait for environment to finish creating.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Warning: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depending on your NFS speed, the ‘Executing transaction’ step can take a long time (~3 minutes for me) </a:t>
            </a:r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BA139C63-5D9E-E027-1645-FAC51053B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85" r="61180"/>
          <a:stretch/>
        </p:blipFill>
        <p:spPr bwMode="auto">
          <a:xfrm>
            <a:off x="553721" y="3864903"/>
            <a:ext cx="3549650" cy="57467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12BB3774-A41D-95D9-1696-4231EAC50ED8}"/>
              </a:ext>
            </a:extLst>
          </p:cNvPr>
          <p:cNvSpPr/>
          <p:nvPr/>
        </p:nvSpPr>
        <p:spPr>
          <a:xfrm>
            <a:off x="1715771" y="4089645"/>
            <a:ext cx="957579" cy="2347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E1056A9-DAF9-546C-3067-9DD70F2B671B}"/>
              </a:ext>
            </a:extLst>
          </p:cNvPr>
          <p:cNvGrpSpPr/>
          <p:nvPr/>
        </p:nvGrpSpPr>
        <p:grpSpPr>
          <a:xfrm>
            <a:off x="553721" y="2631781"/>
            <a:ext cx="4648758" cy="601661"/>
            <a:chOff x="553721" y="2631781"/>
            <a:chExt cx="4648758" cy="601661"/>
          </a:xfrm>
        </p:grpSpPr>
        <p:pic>
          <p:nvPicPr>
            <p:cNvPr id="20486" name="Picture 6">
              <a:extLst>
                <a:ext uri="{FF2B5EF4-FFF2-40B4-BE49-F238E27FC236}">
                  <a16:creationId xmlns:a16="http://schemas.microsoft.com/office/drawing/2014/main" id="{A97E1010-7DD6-2F2D-1FAD-A64C217D01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11" r="38473" b="90269"/>
            <a:stretch/>
          </p:blipFill>
          <p:spPr bwMode="auto">
            <a:xfrm>
              <a:off x="553721" y="2631781"/>
              <a:ext cx="4648758" cy="601661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EBE35A7-EC96-305F-3958-591E8B7882C1}"/>
                </a:ext>
              </a:extLst>
            </p:cNvPr>
            <p:cNvSpPr/>
            <p:nvPr/>
          </p:nvSpPr>
          <p:spPr>
            <a:xfrm>
              <a:off x="2328546" y="3029332"/>
              <a:ext cx="2773679" cy="11886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8432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your environment</a:t>
            </a:r>
          </a:p>
        </p:txBody>
      </p:sp>
    </p:spTree>
    <p:extLst>
      <p:ext uri="{BB962C8B-B14F-4D97-AF65-F5344CB8AC3E}">
        <p14:creationId xmlns:p14="http://schemas.microsoft.com/office/powerpoint/2010/main" val="408709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195C064-C9F6-ABF2-2117-750ECB60DBEB}"/>
              </a:ext>
            </a:extLst>
          </p:cNvPr>
          <p:cNvGrpSpPr/>
          <p:nvPr/>
        </p:nvGrpSpPr>
        <p:grpSpPr>
          <a:xfrm>
            <a:off x="553721" y="1814478"/>
            <a:ext cx="3318753" cy="438150"/>
            <a:chOff x="553721" y="1814478"/>
            <a:chExt cx="3318753" cy="4381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0B4282D-9EC5-5EEB-AD4E-B4F0455D05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7" t="82652" r="62361" b="1362"/>
            <a:stretch/>
          </p:blipFill>
          <p:spPr bwMode="auto">
            <a:xfrm>
              <a:off x="553721" y="1814478"/>
              <a:ext cx="3318753" cy="43815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A60119-0FC1-3F8F-4F4D-1E76C2A4F4A4}"/>
                </a:ext>
              </a:extLst>
            </p:cNvPr>
            <p:cNvSpPr/>
            <p:nvPr/>
          </p:nvSpPr>
          <p:spPr>
            <a:xfrm>
              <a:off x="2515870" y="1869952"/>
              <a:ext cx="1186180" cy="17954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your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240889"/>
            <a:ext cx="46342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3.4 activate the newly created environment using the following format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97FE41F5-9C8E-BEA4-EA26-9226383E9A4E}"/>
              </a:ext>
            </a:extLst>
          </p:cNvPr>
          <p:cNvSpPr txBox="1"/>
          <p:nvPr/>
        </p:nvSpPr>
        <p:spPr>
          <a:xfrm>
            <a:off x="553721" y="1505657"/>
            <a:ext cx="2151379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 activate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{your-env-name}</a:t>
            </a: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372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195C064-C9F6-ABF2-2117-750ECB60DBEB}"/>
              </a:ext>
            </a:extLst>
          </p:cNvPr>
          <p:cNvGrpSpPr/>
          <p:nvPr/>
        </p:nvGrpSpPr>
        <p:grpSpPr>
          <a:xfrm>
            <a:off x="553721" y="1814478"/>
            <a:ext cx="3318753" cy="438150"/>
            <a:chOff x="553721" y="1814478"/>
            <a:chExt cx="3318753" cy="4381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0B4282D-9EC5-5EEB-AD4E-B4F0455D05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7" t="82652" r="62361" b="1362"/>
            <a:stretch/>
          </p:blipFill>
          <p:spPr bwMode="auto">
            <a:xfrm>
              <a:off x="553721" y="1814478"/>
              <a:ext cx="3318753" cy="43815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A60119-0FC1-3F8F-4F4D-1E76C2A4F4A4}"/>
                </a:ext>
              </a:extLst>
            </p:cNvPr>
            <p:cNvSpPr/>
            <p:nvPr/>
          </p:nvSpPr>
          <p:spPr>
            <a:xfrm>
              <a:off x="2515870" y="1869952"/>
              <a:ext cx="1186180" cy="17954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your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240889"/>
            <a:ext cx="46342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3.4 activate the newly created environment using the following format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97FE41F5-9C8E-BEA4-EA26-9226383E9A4E}"/>
              </a:ext>
            </a:extLst>
          </p:cNvPr>
          <p:cNvSpPr txBox="1"/>
          <p:nvPr/>
        </p:nvSpPr>
        <p:spPr>
          <a:xfrm>
            <a:off x="553721" y="1505657"/>
            <a:ext cx="2151379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 activate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{your-env-name}</a:t>
            </a: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7" name="Google Shape;898;p88">
            <a:extLst>
              <a:ext uri="{FF2B5EF4-FFF2-40B4-BE49-F238E27FC236}">
                <a16:creationId xmlns:a16="http://schemas.microsoft.com/office/drawing/2014/main" id="{FAA3A0D9-6402-5CF6-F1D8-C409A2013184}"/>
              </a:ext>
            </a:extLst>
          </p:cNvPr>
          <p:cNvSpPr txBox="1"/>
          <p:nvPr/>
        </p:nvSpPr>
        <p:spPr>
          <a:xfrm>
            <a:off x="553721" y="2368617"/>
            <a:ext cx="46342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3.5 Create the tile by using the following format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9DA579D5-669A-D4DC-F785-E6C9077D975F}"/>
              </a:ext>
            </a:extLst>
          </p:cNvPr>
          <p:cNvSpPr txBox="1"/>
          <p:nvPr/>
        </p:nvSpPr>
        <p:spPr>
          <a:xfrm>
            <a:off x="553721" y="2625172"/>
            <a:ext cx="3910329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Python -m </a:t>
            </a: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ipykernel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 install --user --name=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{your-env-name}</a:t>
            </a: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25C5580-7ECD-9200-C12E-42CBC3290114}"/>
              </a:ext>
            </a:extLst>
          </p:cNvPr>
          <p:cNvGrpSpPr/>
          <p:nvPr/>
        </p:nvGrpSpPr>
        <p:grpSpPr>
          <a:xfrm>
            <a:off x="553721" y="2931841"/>
            <a:ext cx="4407946" cy="496670"/>
            <a:chOff x="553721" y="2931841"/>
            <a:chExt cx="4407946" cy="49667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F43FAFC2-2B96-29BF-D095-1FF957AD1C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7" t="80953" r="52639"/>
            <a:stretch/>
          </p:blipFill>
          <p:spPr bwMode="auto">
            <a:xfrm>
              <a:off x="553721" y="2931841"/>
              <a:ext cx="4407946" cy="49667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453956-2013-54D5-67AF-68DCACFFFEB1}"/>
                </a:ext>
              </a:extLst>
            </p:cNvPr>
            <p:cNvSpPr/>
            <p:nvPr/>
          </p:nvSpPr>
          <p:spPr>
            <a:xfrm>
              <a:off x="2623820" y="3054153"/>
              <a:ext cx="2227580" cy="10788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3284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195C064-C9F6-ABF2-2117-750ECB60DBEB}"/>
              </a:ext>
            </a:extLst>
          </p:cNvPr>
          <p:cNvGrpSpPr/>
          <p:nvPr/>
        </p:nvGrpSpPr>
        <p:grpSpPr>
          <a:xfrm>
            <a:off x="553721" y="1814478"/>
            <a:ext cx="3318753" cy="438150"/>
            <a:chOff x="553721" y="1814478"/>
            <a:chExt cx="3318753" cy="4381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0B4282D-9EC5-5EEB-AD4E-B4F0455D05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7" t="82652" r="62361" b="1362"/>
            <a:stretch/>
          </p:blipFill>
          <p:spPr bwMode="auto">
            <a:xfrm>
              <a:off x="553721" y="1814478"/>
              <a:ext cx="3318753" cy="43815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A60119-0FC1-3F8F-4F4D-1E76C2A4F4A4}"/>
                </a:ext>
              </a:extLst>
            </p:cNvPr>
            <p:cNvSpPr/>
            <p:nvPr/>
          </p:nvSpPr>
          <p:spPr>
            <a:xfrm>
              <a:off x="2515870" y="1869952"/>
              <a:ext cx="1186180" cy="17954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your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240889"/>
            <a:ext cx="46342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3.4 activate the newly created environment using the following format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97FE41F5-9C8E-BEA4-EA26-9226383E9A4E}"/>
              </a:ext>
            </a:extLst>
          </p:cNvPr>
          <p:cNvSpPr txBox="1"/>
          <p:nvPr/>
        </p:nvSpPr>
        <p:spPr>
          <a:xfrm>
            <a:off x="553721" y="1505657"/>
            <a:ext cx="2151379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 activate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{your-env-name}</a:t>
            </a: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7" name="Google Shape;898;p88">
            <a:extLst>
              <a:ext uri="{FF2B5EF4-FFF2-40B4-BE49-F238E27FC236}">
                <a16:creationId xmlns:a16="http://schemas.microsoft.com/office/drawing/2014/main" id="{FAA3A0D9-6402-5CF6-F1D8-C409A2013184}"/>
              </a:ext>
            </a:extLst>
          </p:cNvPr>
          <p:cNvSpPr txBox="1"/>
          <p:nvPr/>
        </p:nvSpPr>
        <p:spPr>
          <a:xfrm>
            <a:off x="553721" y="2368617"/>
            <a:ext cx="46342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3.5 Create the tile by using the following format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9DA579D5-669A-D4DC-F785-E6C9077D975F}"/>
              </a:ext>
            </a:extLst>
          </p:cNvPr>
          <p:cNvSpPr txBox="1"/>
          <p:nvPr/>
        </p:nvSpPr>
        <p:spPr>
          <a:xfrm>
            <a:off x="553721" y="2625172"/>
            <a:ext cx="3910329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Python -m </a:t>
            </a: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ipykernel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 install --user --name=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{your-env-name}</a:t>
            </a: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25C5580-7ECD-9200-C12E-42CBC3290114}"/>
              </a:ext>
            </a:extLst>
          </p:cNvPr>
          <p:cNvGrpSpPr/>
          <p:nvPr/>
        </p:nvGrpSpPr>
        <p:grpSpPr>
          <a:xfrm>
            <a:off x="553721" y="2931841"/>
            <a:ext cx="4407946" cy="496670"/>
            <a:chOff x="553721" y="2931841"/>
            <a:chExt cx="4407946" cy="49667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F43FAFC2-2B96-29BF-D095-1FF957AD1C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7" t="80953" r="52639"/>
            <a:stretch/>
          </p:blipFill>
          <p:spPr bwMode="auto">
            <a:xfrm>
              <a:off x="553721" y="2931841"/>
              <a:ext cx="4407946" cy="49667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453956-2013-54D5-67AF-68DCACFFFEB1}"/>
                </a:ext>
              </a:extLst>
            </p:cNvPr>
            <p:cNvSpPr/>
            <p:nvPr/>
          </p:nvSpPr>
          <p:spPr>
            <a:xfrm>
              <a:off x="2623820" y="3054153"/>
              <a:ext cx="2227580" cy="10788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Google Shape;898;p88">
            <a:extLst>
              <a:ext uri="{FF2B5EF4-FFF2-40B4-BE49-F238E27FC236}">
                <a16:creationId xmlns:a16="http://schemas.microsoft.com/office/drawing/2014/main" id="{761F1EDD-3018-4329-9E13-95F2A2B2F019}"/>
              </a:ext>
            </a:extLst>
          </p:cNvPr>
          <p:cNvSpPr txBox="1"/>
          <p:nvPr/>
        </p:nvSpPr>
        <p:spPr>
          <a:xfrm>
            <a:off x="553721" y="3483559"/>
            <a:ext cx="463422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3.6 exit the terminal with the following command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8" name="Google Shape;898;p88">
            <a:extLst>
              <a:ext uri="{FF2B5EF4-FFF2-40B4-BE49-F238E27FC236}">
                <a16:creationId xmlns:a16="http://schemas.microsoft.com/office/drawing/2014/main" id="{6FB4FF98-BE9C-2B5B-29E3-4A6218C7C6E7}"/>
              </a:ext>
            </a:extLst>
          </p:cNvPr>
          <p:cNvSpPr txBox="1"/>
          <p:nvPr/>
        </p:nvSpPr>
        <p:spPr>
          <a:xfrm>
            <a:off x="553721" y="3695884"/>
            <a:ext cx="429259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exit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C6D7B7-C745-578F-EBEE-3A42B747C22D}"/>
              </a:ext>
            </a:extLst>
          </p:cNvPr>
          <p:cNvGrpSpPr/>
          <p:nvPr/>
        </p:nvGrpSpPr>
        <p:grpSpPr>
          <a:xfrm>
            <a:off x="553721" y="3944875"/>
            <a:ext cx="4591977" cy="739020"/>
            <a:chOff x="553721" y="3944875"/>
            <a:chExt cx="4591977" cy="739020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BAA14787-74EC-9B8C-E7D5-EEFD5B9343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7" t="73067" r="52916"/>
            <a:stretch/>
          </p:blipFill>
          <p:spPr bwMode="auto">
            <a:xfrm>
              <a:off x="553721" y="3944875"/>
              <a:ext cx="4591977" cy="73902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63FBF1-1DAA-9225-D0D5-ED76F3E2611D}"/>
                </a:ext>
              </a:extLst>
            </p:cNvPr>
            <p:cNvSpPr/>
            <p:nvPr/>
          </p:nvSpPr>
          <p:spPr>
            <a:xfrm>
              <a:off x="2749550" y="4286376"/>
              <a:ext cx="273050" cy="10788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4584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your environment</a:t>
            </a:r>
          </a:p>
        </p:txBody>
      </p:sp>
    </p:spTree>
    <p:extLst>
      <p:ext uri="{BB962C8B-B14F-4D97-AF65-F5344CB8AC3E}">
        <p14:creationId xmlns:p14="http://schemas.microsoft.com/office/powerpoint/2010/main" val="2279190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your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240889"/>
            <a:ext cx="31419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3.7 Refresh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tab on your browser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AC64DD-BD89-1E7B-EEE6-EDB56FF38BAC}"/>
              </a:ext>
            </a:extLst>
          </p:cNvPr>
          <p:cNvGrpSpPr/>
          <p:nvPr/>
        </p:nvGrpSpPr>
        <p:grpSpPr>
          <a:xfrm>
            <a:off x="553721" y="1543050"/>
            <a:ext cx="2799079" cy="770683"/>
            <a:chOff x="553721" y="1543050"/>
            <a:chExt cx="2799079" cy="7706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769965-0FC7-5E0E-7E02-6B1D29459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72"/>
            <a:stretch/>
          </p:blipFill>
          <p:spPr>
            <a:xfrm>
              <a:off x="553721" y="1543050"/>
              <a:ext cx="2799079" cy="7706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A62328-A458-B0AC-ADC2-BADEDAFE0C33}"/>
                </a:ext>
              </a:extLst>
            </p:cNvPr>
            <p:cNvSpPr/>
            <p:nvPr/>
          </p:nvSpPr>
          <p:spPr>
            <a:xfrm>
              <a:off x="1036320" y="1897380"/>
              <a:ext cx="198120" cy="20573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2948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your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240889"/>
            <a:ext cx="31419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3.7 Refresh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tab on your browser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AC64DD-BD89-1E7B-EEE6-EDB56FF38BAC}"/>
              </a:ext>
            </a:extLst>
          </p:cNvPr>
          <p:cNvGrpSpPr/>
          <p:nvPr/>
        </p:nvGrpSpPr>
        <p:grpSpPr>
          <a:xfrm>
            <a:off x="553721" y="1543050"/>
            <a:ext cx="2799079" cy="770683"/>
            <a:chOff x="553721" y="1543050"/>
            <a:chExt cx="2799079" cy="7706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769965-0FC7-5E0E-7E02-6B1D29459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72"/>
            <a:stretch/>
          </p:blipFill>
          <p:spPr>
            <a:xfrm>
              <a:off x="553721" y="1543050"/>
              <a:ext cx="2799079" cy="7706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A62328-A458-B0AC-ADC2-BADEDAFE0C33}"/>
                </a:ext>
              </a:extLst>
            </p:cNvPr>
            <p:cNvSpPr/>
            <p:nvPr/>
          </p:nvSpPr>
          <p:spPr>
            <a:xfrm>
              <a:off x="1036320" y="1897380"/>
              <a:ext cx="198120" cy="20573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CBFE4477-1CE2-4138-23AB-96FE881C7913}"/>
              </a:ext>
            </a:extLst>
          </p:cNvPr>
          <p:cNvSpPr txBox="1"/>
          <p:nvPr/>
        </p:nvSpPr>
        <p:spPr>
          <a:xfrm>
            <a:off x="553721" y="2412761"/>
            <a:ext cx="366775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3.8 A tile for your new environment should now be visible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1DF025B-07AC-DA7A-F33B-3EA832AFC5F5}"/>
              </a:ext>
            </a:extLst>
          </p:cNvPr>
          <p:cNvGrpSpPr/>
          <p:nvPr/>
        </p:nvGrpSpPr>
        <p:grpSpPr>
          <a:xfrm>
            <a:off x="553721" y="2668063"/>
            <a:ext cx="2194496" cy="1304874"/>
            <a:chOff x="553721" y="2668063"/>
            <a:chExt cx="2194496" cy="1304874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1842B92-D918-28A1-E808-F512D9C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28" r="65833" b="38435"/>
            <a:stretch/>
          </p:blipFill>
          <p:spPr bwMode="auto">
            <a:xfrm>
              <a:off x="553721" y="2668063"/>
              <a:ext cx="2194496" cy="130487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4AF38F-7444-FFD4-1C71-D21002AA620A}"/>
                </a:ext>
              </a:extLst>
            </p:cNvPr>
            <p:cNvSpPr/>
            <p:nvPr/>
          </p:nvSpPr>
          <p:spPr>
            <a:xfrm>
              <a:off x="1918970" y="3378894"/>
              <a:ext cx="549910" cy="59404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5568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Create your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240889"/>
            <a:ext cx="31419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3.7 Refresh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tab on your browser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AC64DD-BD89-1E7B-EEE6-EDB56FF38BAC}"/>
              </a:ext>
            </a:extLst>
          </p:cNvPr>
          <p:cNvGrpSpPr/>
          <p:nvPr/>
        </p:nvGrpSpPr>
        <p:grpSpPr>
          <a:xfrm>
            <a:off x="553721" y="1543050"/>
            <a:ext cx="2799079" cy="770683"/>
            <a:chOff x="553721" y="1543050"/>
            <a:chExt cx="2799079" cy="7706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769965-0FC7-5E0E-7E02-6B1D29459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72"/>
            <a:stretch/>
          </p:blipFill>
          <p:spPr>
            <a:xfrm>
              <a:off x="553721" y="1543050"/>
              <a:ext cx="2799079" cy="7706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A62328-A458-B0AC-ADC2-BADEDAFE0C33}"/>
                </a:ext>
              </a:extLst>
            </p:cNvPr>
            <p:cNvSpPr/>
            <p:nvPr/>
          </p:nvSpPr>
          <p:spPr>
            <a:xfrm>
              <a:off x="1036320" y="1897380"/>
              <a:ext cx="198120" cy="20573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CBFE4477-1CE2-4138-23AB-96FE881C7913}"/>
              </a:ext>
            </a:extLst>
          </p:cNvPr>
          <p:cNvSpPr txBox="1"/>
          <p:nvPr/>
        </p:nvSpPr>
        <p:spPr>
          <a:xfrm>
            <a:off x="553721" y="2412761"/>
            <a:ext cx="366775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3.8 A tile for your new environment should now be visible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1DF025B-07AC-DA7A-F33B-3EA832AFC5F5}"/>
              </a:ext>
            </a:extLst>
          </p:cNvPr>
          <p:cNvGrpSpPr/>
          <p:nvPr/>
        </p:nvGrpSpPr>
        <p:grpSpPr>
          <a:xfrm>
            <a:off x="553721" y="2668063"/>
            <a:ext cx="2194496" cy="1304874"/>
            <a:chOff x="553721" y="2668063"/>
            <a:chExt cx="2194496" cy="1304874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1842B92-D918-28A1-E808-F512D9C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28" r="65833" b="38435"/>
            <a:stretch/>
          </p:blipFill>
          <p:spPr bwMode="auto">
            <a:xfrm>
              <a:off x="553721" y="2668063"/>
              <a:ext cx="2194496" cy="130487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4AF38F-7444-FFD4-1C71-D21002AA620A}"/>
                </a:ext>
              </a:extLst>
            </p:cNvPr>
            <p:cNvSpPr/>
            <p:nvPr/>
          </p:nvSpPr>
          <p:spPr>
            <a:xfrm>
              <a:off x="1918970" y="3378894"/>
              <a:ext cx="549910" cy="59404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Google Shape;898;p88">
            <a:extLst>
              <a:ext uri="{FF2B5EF4-FFF2-40B4-BE49-F238E27FC236}">
                <a16:creationId xmlns:a16="http://schemas.microsoft.com/office/drawing/2014/main" id="{611A92B1-857C-3C8A-0076-BC97668D5052}"/>
              </a:ext>
            </a:extLst>
          </p:cNvPr>
          <p:cNvSpPr txBox="1"/>
          <p:nvPr/>
        </p:nvSpPr>
        <p:spPr>
          <a:xfrm>
            <a:off x="4718049" y="1238110"/>
            <a:ext cx="364871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3.9 You can also select the new env is notebooks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44ECFE8-6991-B157-30DA-B2A052D6E428}"/>
              </a:ext>
            </a:extLst>
          </p:cNvPr>
          <p:cNvGrpSpPr/>
          <p:nvPr/>
        </p:nvGrpSpPr>
        <p:grpSpPr>
          <a:xfrm>
            <a:off x="4718049" y="1580877"/>
            <a:ext cx="4191000" cy="1866900"/>
            <a:chOff x="4718049" y="1580877"/>
            <a:chExt cx="4191000" cy="18669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A7BAC7E-DF5A-1161-5549-5ACA1E6C86D9}"/>
                </a:ext>
              </a:extLst>
            </p:cNvPr>
            <p:cNvGrpSpPr/>
            <p:nvPr/>
          </p:nvGrpSpPr>
          <p:grpSpPr>
            <a:xfrm>
              <a:off x="4718049" y="1580877"/>
              <a:ext cx="4191000" cy="1866900"/>
              <a:chOff x="5105400" y="1790700"/>
              <a:chExt cx="4191000" cy="1866900"/>
            </a:xfrm>
          </p:grpSpPr>
          <p:pic>
            <p:nvPicPr>
              <p:cNvPr id="22" name="Picture 2">
                <a:extLst>
                  <a:ext uri="{FF2B5EF4-FFF2-40B4-BE49-F238E27FC236}">
                    <a16:creationId xmlns:a16="http://schemas.microsoft.com/office/drawing/2014/main" id="{ADB6FFA7-505E-AD28-C006-8C1AC8733B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11" r="42292"/>
              <a:stretch/>
            </p:blipFill>
            <p:spPr bwMode="auto">
              <a:xfrm>
                <a:off x="5105400" y="1790700"/>
                <a:ext cx="3117850" cy="1866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>
                <a:extLst>
                  <a:ext uri="{FF2B5EF4-FFF2-40B4-BE49-F238E27FC236}">
                    <a16:creationId xmlns:a16="http://schemas.microsoft.com/office/drawing/2014/main" id="{94513CEE-5004-3FE5-1626-AD16D6036A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264"/>
              <a:stretch/>
            </p:blipFill>
            <p:spPr bwMode="auto">
              <a:xfrm>
                <a:off x="8223250" y="1790700"/>
                <a:ext cx="1073150" cy="1866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591AF08-56E6-0E15-54E9-C7DAEF9176EE}"/>
                </a:ext>
              </a:extLst>
            </p:cNvPr>
            <p:cNvSpPr/>
            <p:nvPr/>
          </p:nvSpPr>
          <p:spPr>
            <a:xfrm>
              <a:off x="8129568" y="1801723"/>
              <a:ext cx="618191" cy="16467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8FED8C8-96A2-0D89-F55A-BB51041F5772}"/>
                </a:ext>
              </a:extLst>
            </p:cNvPr>
            <p:cNvSpPr/>
            <p:nvPr/>
          </p:nvSpPr>
          <p:spPr>
            <a:xfrm>
              <a:off x="6565563" y="2349648"/>
              <a:ext cx="1153497" cy="22210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6028CF4-0B8A-941A-96CC-24971016362A}"/>
                </a:ext>
              </a:extLst>
            </p:cNvPr>
            <p:cNvSpPr/>
            <p:nvPr/>
          </p:nvSpPr>
          <p:spPr>
            <a:xfrm>
              <a:off x="7339330" y="2615894"/>
              <a:ext cx="379730" cy="22210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Google Shape;898;p88">
              <a:extLst>
                <a:ext uri="{FF2B5EF4-FFF2-40B4-BE49-F238E27FC236}">
                  <a16:creationId xmlns:a16="http://schemas.microsoft.com/office/drawing/2014/main" id="{470357A6-890E-8518-C3E3-0CF2727B787A}"/>
                </a:ext>
              </a:extLst>
            </p:cNvPr>
            <p:cNvSpPr txBox="1"/>
            <p:nvPr/>
          </p:nvSpPr>
          <p:spPr>
            <a:xfrm>
              <a:off x="7968278" y="1662089"/>
              <a:ext cx="204471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</a:t>
              </a:r>
            </a:p>
          </p:txBody>
        </p:sp>
        <p:sp>
          <p:nvSpPr>
            <p:cNvPr id="29" name="Google Shape;898;p88">
              <a:extLst>
                <a:ext uri="{FF2B5EF4-FFF2-40B4-BE49-F238E27FC236}">
                  <a16:creationId xmlns:a16="http://schemas.microsoft.com/office/drawing/2014/main" id="{BFB0BFCE-8D6C-2F20-4E4C-819665AD84BC}"/>
                </a:ext>
              </a:extLst>
            </p:cNvPr>
            <p:cNvSpPr txBox="1"/>
            <p:nvPr/>
          </p:nvSpPr>
          <p:spPr>
            <a:xfrm>
              <a:off x="7480296" y="2149139"/>
              <a:ext cx="204471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2</a:t>
              </a:r>
            </a:p>
          </p:txBody>
        </p:sp>
        <p:sp>
          <p:nvSpPr>
            <p:cNvPr id="30" name="Google Shape;898;p88">
              <a:extLst>
                <a:ext uri="{FF2B5EF4-FFF2-40B4-BE49-F238E27FC236}">
                  <a16:creationId xmlns:a16="http://schemas.microsoft.com/office/drawing/2014/main" id="{95DE0E7E-17FC-D180-2A8A-A3207F7D6D92}"/>
                </a:ext>
              </a:extLst>
            </p:cNvPr>
            <p:cNvSpPr txBox="1"/>
            <p:nvPr/>
          </p:nvSpPr>
          <p:spPr>
            <a:xfrm>
              <a:off x="7782560" y="2726945"/>
              <a:ext cx="204471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5022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(specific) frequently asked question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20EC41-F67D-8FB9-BECC-011578076B2A}"/>
              </a:ext>
            </a:extLst>
          </p:cNvPr>
          <p:cNvGrpSpPr/>
          <p:nvPr/>
        </p:nvGrpSpPr>
        <p:grpSpPr>
          <a:xfrm>
            <a:off x="619431" y="1283108"/>
            <a:ext cx="3252021" cy="2743201"/>
            <a:chOff x="3664973" y="1120876"/>
            <a:chExt cx="3252021" cy="274320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18FB61D-7B35-9A52-5C3B-436979D9A03F}"/>
                </a:ext>
              </a:extLst>
            </p:cNvPr>
            <p:cNvSpPr/>
            <p:nvPr/>
          </p:nvSpPr>
          <p:spPr>
            <a:xfrm>
              <a:off x="3664973" y="1120876"/>
              <a:ext cx="3252021" cy="2743201"/>
            </a:xfrm>
            <a:prstGeom prst="roundRect">
              <a:avLst>
                <a:gd name="adj" fmla="val 8770"/>
              </a:avLst>
            </a:prstGeom>
            <a:noFill/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oogle Shape;898;p88"/>
            <p:cNvSpPr txBox="1"/>
            <p:nvPr/>
          </p:nvSpPr>
          <p:spPr>
            <a:xfrm>
              <a:off x="4572000" y="1337718"/>
              <a:ext cx="2243435" cy="1041987"/>
            </a:xfrm>
            <a:prstGeom prst="roundRect">
              <a:avLst/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Ok so I think I get Docker and how it works with </a:t>
              </a: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Run:ai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… but… does this mean I have to make a Docker image for EVERY single one of my </a:t>
              </a: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conda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environments??</a:t>
              </a:r>
            </a:p>
          </p:txBody>
        </p:sp>
        <p:sp>
          <p:nvSpPr>
            <p:cNvPr id="4" name="Google Shape;898;p88">
              <a:extLst>
                <a:ext uri="{FF2B5EF4-FFF2-40B4-BE49-F238E27FC236}">
                  <a16:creationId xmlns:a16="http://schemas.microsoft.com/office/drawing/2014/main" id="{F1DED5EE-5F3D-1418-45EA-0438A0E50A36}"/>
                </a:ext>
              </a:extLst>
            </p:cNvPr>
            <p:cNvSpPr txBox="1"/>
            <p:nvPr/>
          </p:nvSpPr>
          <p:spPr>
            <a:xfrm>
              <a:off x="3751784" y="2506965"/>
              <a:ext cx="2243435" cy="429054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Well, that would be the preferred way to do things.</a:t>
              </a:r>
            </a:p>
          </p:txBody>
        </p:sp>
        <p:sp>
          <p:nvSpPr>
            <p:cNvPr id="6" name="Google Shape;898;p88">
              <a:extLst>
                <a:ext uri="{FF2B5EF4-FFF2-40B4-BE49-F238E27FC236}">
                  <a16:creationId xmlns:a16="http://schemas.microsoft.com/office/drawing/2014/main" id="{942F027C-E4A6-22CD-EEED-4D7A9B4B481E}"/>
                </a:ext>
              </a:extLst>
            </p:cNvPr>
            <p:cNvSpPr txBox="1"/>
            <p:nvPr/>
          </p:nvSpPr>
          <p:spPr>
            <a:xfrm>
              <a:off x="4572000" y="3069973"/>
              <a:ext cx="2243435" cy="633365"/>
            </a:xfrm>
            <a:prstGeom prst="roundRect">
              <a:avLst/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Is there a way I can create and </a:t>
              </a:r>
              <a:r>
                <a:rPr lang="en-US" sz="1200" b="1" u="sng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save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environments on-the-fly, like I do in my normal workflow?</a:t>
              </a:r>
            </a:p>
          </p:txBody>
        </p:sp>
        <p:sp>
          <p:nvSpPr>
            <p:cNvPr id="7" name="Google Shape;898;p88">
              <a:extLst>
                <a:ext uri="{FF2B5EF4-FFF2-40B4-BE49-F238E27FC236}">
                  <a16:creationId xmlns:a16="http://schemas.microsoft.com/office/drawing/2014/main" id="{3C7288E0-F6C5-24A5-BAF9-D6F5B26130D3}"/>
                </a:ext>
              </a:extLst>
            </p:cNvPr>
            <p:cNvSpPr txBox="1"/>
            <p:nvPr/>
          </p:nvSpPr>
          <p:spPr>
            <a:xfrm>
              <a:off x="3751784" y="2365388"/>
              <a:ext cx="340487" cy="1415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8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Run:ai</a:t>
              </a:r>
              <a:endParaRPr lang="en-US" sz="800" b="1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8" name="Google Shape;898;p88">
              <a:extLst>
                <a:ext uri="{FF2B5EF4-FFF2-40B4-BE49-F238E27FC236}">
                  <a16:creationId xmlns:a16="http://schemas.microsoft.com/office/drawing/2014/main" id="{2D2A1BE2-BD6E-0851-701C-5438D160FD2A}"/>
                </a:ext>
              </a:extLst>
            </p:cNvPr>
            <p:cNvSpPr txBox="1"/>
            <p:nvPr/>
          </p:nvSpPr>
          <p:spPr>
            <a:xfrm>
              <a:off x="6474948" y="1194373"/>
              <a:ext cx="340487" cy="1415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8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Client</a:t>
              </a:r>
            </a:p>
          </p:txBody>
        </p:sp>
        <p:sp>
          <p:nvSpPr>
            <p:cNvPr id="9" name="Google Shape;898;p88">
              <a:extLst>
                <a:ext uri="{FF2B5EF4-FFF2-40B4-BE49-F238E27FC236}">
                  <a16:creationId xmlns:a16="http://schemas.microsoft.com/office/drawing/2014/main" id="{643ABC6C-5C94-264A-8144-12D8E4B40AD3}"/>
                </a:ext>
              </a:extLst>
            </p:cNvPr>
            <p:cNvSpPr txBox="1"/>
            <p:nvPr/>
          </p:nvSpPr>
          <p:spPr>
            <a:xfrm>
              <a:off x="6474948" y="2921702"/>
              <a:ext cx="340487" cy="1415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8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Client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649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Test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624058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Test the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240889"/>
            <a:ext cx="31419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Let’s assume I have this python script….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20B56D-02A1-160D-68B3-FD12AEFC8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1" y="1444023"/>
            <a:ext cx="3235748" cy="139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19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Test the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240889"/>
            <a:ext cx="31419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Let’s assume I have this python script….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821D0C57-B014-64D2-7B40-C046B9B91465}"/>
              </a:ext>
            </a:extLst>
          </p:cNvPr>
          <p:cNvSpPr txBox="1"/>
          <p:nvPr/>
        </p:nvSpPr>
        <p:spPr>
          <a:xfrm>
            <a:off x="553721" y="2899245"/>
            <a:ext cx="513841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…located here (after mounting my NFS to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work directory)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6C6827-1C32-E22B-AFE9-77F7BFA16128}"/>
              </a:ext>
            </a:extLst>
          </p:cNvPr>
          <p:cNvGrpSpPr/>
          <p:nvPr/>
        </p:nvGrpSpPr>
        <p:grpSpPr>
          <a:xfrm>
            <a:off x="563881" y="3165249"/>
            <a:ext cx="2342197" cy="1332852"/>
            <a:chOff x="563881" y="3165249"/>
            <a:chExt cx="2342197" cy="13328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EBED3F-6479-9808-2C16-E7B5C3B18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881" y="3165249"/>
              <a:ext cx="2342197" cy="133285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4E4990-9B2B-EB06-510D-FB3060A8ABF3}"/>
                </a:ext>
              </a:extLst>
            </p:cNvPr>
            <p:cNvSpPr/>
            <p:nvPr/>
          </p:nvSpPr>
          <p:spPr>
            <a:xfrm>
              <a:off x="1294130" y="4263950"/>
              <a:ext cx="1487170" cy="23415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A20B56D-02A1-160D-68B3-FD12AEFC8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1" y="1444023"/>
            <a:ext cx="3235748" cy="139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Test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1429422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Test the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240889"/>
            <a:ext cx="31419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This is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CLI command I want to run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B467F52-A52F-6780-2079-4AAC7B9ECA45}"/>
              </a:ext>
            </a:extLst>
          </p:cNvPr>
          <p:cNvGrpSpPr/>
          <p:nvPr/>
        </p:nvGrpSpPr>
        <p:grpSpPr>
          <a:xfrm>
            <a:off x="553721" y="1533542"/>
            <a:ext cx="6598920" cy="1490496"/>
            <a:chOff x="553721" y="1533542"/>
            <a:chExt cx="6598920" cy="14904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D680F2-8FCE-9BF6-C172-179541D7F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721" y="1533542"/>
              <a:ext cx="6598920" cy="1366502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C24FD0-4493-EDB3-EC9E-3071DC1068AF}"/>
                </a:ext>
              </a:extLst>
            </p:cNvPr>
            <p:cNvSpPr/>
            <p:nvPr/>
          </p:nvSpPr>
          <p:spPr>
            <a:xfrm>
              <a:off x="553721" y="2880617"/>
              <a:ext cx="6598919" cy="143421"/>
            </a:xfrm>
            <a:prstGeom prst="rect">
              <a:avLst/>
            </a:prstGeom>
            <a:solidFill>
              <a:srgbClr val="30384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273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Test the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240889"/>
            <a:ext cx="31419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This is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CLI command I want to run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CE5EFD-7442-94BE-4833-A266146A3C5D}"/>
              </a:ext>
            </a:extLst>
          </p:cNvPr>
          <p:cNvGrpSpPr/>
          <p:nvPr/>
        </p:nvGrpSpPr>
        <p:grpSpPr>
          <a:xfrm>
            <a:off x="553721" y="1533542"/>
            <a:ext cx="6598920" cy="1490496"/>
            <a:chOff x="553721" y="1533542"/>
            <a:chExt cx="6598920" cy="149049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B467F52-A52F-6780-2079-4AAC7B9ECA45}"/>
                </a:ext>
              </a:extLst>
            </p:cNvPr>
            <p:cNvGrpSpPr/>
            <p:nvPr/>
          </p:nvGrpSpPr>
          <p:grpSpPr>
            <a:xfrm>
              <a:off x="553721" y="1533542"/>
              <a:ext cx="6598920" cy="1490496"/>
              <a:chOff x="553721" y="1533542"/>
              <a:chExt cx="6598920" cy="149049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AD680F2-8FCE-9BF6-C172-179541D7F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3721" y="1533542"/>
                <a:ext cx="6598920" cy="1366502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0C24FD0-4493-EDB3-EC9E-3071DC1068AF}"/>
                  </a:ext>
                </a:extLst>
              </p:cNvPr>
              <p:cNvSpPr/>
              <p:nvPr/>
            </p:nvSpPr>
            <p:spPr>
              <a:xfrm>
                <a:off x="553721" y="2880617"/>
                <a:ext cx="6598919" cy="143421"/>
              </a:xfrm>
              <a:prstGeom prst="rect">
                <a:avLst/>
              </a:prstGeom>
              <a:solidFill>
                <a:srgbClr val="30384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483143-9C34-128E-14F4-5FC9666AD98D}"/>
                </a:ext>
              </a:extLst>
            </p:cNvPr>
            <p:cNvSpPr/>
            <p:nvPr/>
          </p:nvSpPr>
          <p:spPr>
            <a:xfrm>
              <a:off x="884554" y="2099717"/>
              <a:ext cx="2844483" cy="143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Google Shape;898;p88">
              <a:extLst>
                <a:ext uri="{FF2B5EF4-FFF2-40B4-BE49-F238E27FC236}">
                  <a16:creationId xmlns:a16="http://schemas.microsoft.com/office/drawing/2014/main" id="{2FB6F753-431D-7402-D341-3F66E5EEF015}"/>
                </a:ext>
              </a:extLst>
            </p:cNvPr>
            <p:cNvSpPr txBox="1"/>
            <p:nvPr/>
          </p:nvSpPr>
          <p:spPr>
            <a:xfrm>
              <a:off x="738803" y="2046081"/>
              <a:ext cx="204471" cy="17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</a:t>
              </a:r>
            </a:p>
          </p:txBody>
        </p:sp>
      </p:grpSp>
      <p:sp>
        <p:nvSpPr>
          <p:cNvPr id="28" name="Google Shape;898;p88">
            <a:extLst>
              <a:ext uri="{FF2B5EF4-FFF2-40B4-BE49-F238E27FC236}">
                <a16:creationId xmlns:a16="http://schemas.microsoft.com/office/drawing/2014/main" id="{AB2F0D5F-F1DA-2002-8FCF-516549174191}"/>
              </a:ext>
            </a:extLst>
          </p:cNvPr>
          <p:cNvSpPr txBox="1"/>
          <p:nvPr/>
        </p:nvSpPr>
        <p:spPr>
          <a:xfrm>
            <a:off x="553721" y="3183480"/>
            <a:ext cx="80695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the image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/base-notebook-root</a:t>
            </a:r>
          </a:p>
        </p:txBody>
      </p:sp>
    </p:spTree>
    <p:extLst>
      <p:ext uri="{BB962C8B-B14F-4D97-AF65-F5344CB8AC3E}">
        <p14:creationId xmlns:p14="http://schemas.microsoft.com/office/powerpoint/2010/main" val="3627884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Test the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240889"/>
            <a:ext cx="31419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This is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CLI command I want to run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CE5EFD-7442-94BE-4833-A266146A3C5D}"/>
              </a:ext>
            </a:extLst>
          </p:cNvPr>
          <p:cNvGrpSpPr/>
          <p:nvPr/>
        </p:nvGrpSpPr>
        <p:grpSpPr>
          <a:xfrm>
            <a:off x="553721" y="1533542"/>
            <a:ext cx="6598920" cy="1490496"/>
            <a:chOff x="553721" y="1533542"/>
            <a:chExt cx="6598920" cy="149049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B467F52-A52F-6780-2079-4AAC7B9ECA45}"/>
                </a:ext>
              </a:extLst>
            </p:cNvPr>
            <p:cNvGrpSpPr/>
            <p:nvPr/>
          </p:nvGrpSpPr>
          <p:grpSpPr>
            <a:xfrm>
              <a:off x="553721" y="1533542"/>
              <a:ext cx="6598920" cy="1490496"/>
              <a:chOff x="553721" y="1533542"/>
              <a:chExt cx="6598920" cy="149049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AD680F2-8FCE-9BF6-C172-179541D7F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3721" y="1533542"/>
                <a:ext cx="6598920" cy="1366502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0C24FD0-4493-EDB3-EC9E-3071DC1068AF}"/>
                  </a:ext>
                </a:extLst>
              </p:cNvPr>
              <p:cNvSpPr/>
              <p:nvPr/>
            </p:nvSpPr>
            <p:spPr>
              <a:xfrm>
                <a:off x="553721" y="2880617"/>
                <a:ext cx="6598919" cy="143421"/>
              </a:xfrm>
              <a:prstGeom prst="rect">
                <a:avLst/>
              </a:prstGeom>
              <a:solidFill>
                <a:srgbClr val="30384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483143-9C34-128E-14F4-5FC9666AD98D}"/>
                </a:ext>
              </a:extLst>
            </p:cNvPr>
            <p:cNvSpPr/>
            <p:nvPr/>
          </p:nvSpPr>
          <p:spPr>
            <a:xfrm>
              <a:off x="884554" y="2099717"/>
              <a:ext cx="2844483" cy="143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D0FC85-FCD6-AD7D-63EE-D1160F1A1F8A}"/>
                </a:ext>
              </a:extLst>
            </p:cNvPr>
            <p:cNvSpPr/>
            <p:nvPr/>
          </p:nvSpPr>
          <p:spPr>
            <a:xfrm>
              <a:off x="884554" y="2243138"/>
              <a:ext cx="3830321" cy="143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Google Shape;898;p88">
              <a:extLst>
                <a:ext uri="{FF2B5EF4-FFF2-40B4-BE49-F238E27FC236}">
                  <a16:creationId xmlns:a16="http://schemas.microsoft.com/office/drawing/2014/main" id="{2FB6F753-431D-7402-D341-3F66E5EEF015}"/>
                </a:ext>
              </a:extLst>
            </p:cNvPr>
            <p:cNvSpPr txBox="1"/>
            <p:nvPr/>
          </p:nvSpPr>
          <p:spPr>
            <a:xfrm>
              <a:off x="738803" y="2046081"/>
              <a:ext cx="204471" cy="17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</a:t>
              </a:r>
            </a:p>
          </p:txBody>
        </p:sp>
        <p:sp>
          <p:nvSpPr>
            <p:cNvPr id="19" name="Google Shape;898;p88">
              <a:extLst>
                <a:ext uri="{FF2B5EF4-FFF2-40B4-BE49-F238E27FC236}">
                  <a16:creationId xmlns:a16="http://schemas.microsoft.com/office/drawing/2014/main" id="{FA5545E5-0EC2-5FA2-DDCA-42C9DC2EF7E3}"/>
                </a:ext>
              </a:extLst>
            </p:cNvPr>
            <p:cNvSpPr txBox="1"/>
            <p:nvPr/>
          </p:nvSpPr>
          <p:spPr>
            <a:xfrm>
              <a:off x="738803" y="2210596"/>
              <a:ext cx="204471" cy="17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2</a:t>
              </a:r>
            </a:p>
          </p:txBody>
        </p:sp>
      </p:grpSp>
      <p:sp>
        <p:nvSpPr>
          <p:cNvPr id="28" name="Google Shape;898;p88">
            <a:extLst>
              <a:ext uri="{FF2B5EF4-FFF2-40B4-BE49-F238E27FC236}">
                <a16:creationId xmlns:a16="http://schemas.microsoft.com/office/drawing/2014/main" id="{AB2F0D5F-F1DA-2002-8FCF-516549174191}"/>
              </a:ext>
            </a:extLst>
          </p:cNvPr>
          <p:cNvSpPr txBox="1"/>
          <p:nvPr/>
        </p:nvSpPr>
        <p:spPr>
          <a:xfrm>
            <a:off x="553721" y="3183480"/>
            <a:ext cx="806957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the image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/base-notebook-root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to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work directory</a:t>
            </a:r>
          </a:p>
        </p:txBody>
      </p:sp>
    </p:spTree>
    <p:extLst>
      <p:ext uri="{BB962C8B-B14F-4D97-AF65-F5344CB8AC3E}">
        <p14:creationId xmlns:p14="http://schemas.microsoft.com/office/powerpoint/2010/main" val="1435547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Test the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240889"/>
            <a:ext cx="31419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This is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CLI command I want to run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CE5EFD-7442-94BE-4833-A266146A3C5D}"/>
              </a:ext>
            </a:extLst>
          </p:cNvPr>
          <p:cNvGrpSpPr/>
          <p:nvPr/>
        </p:nvGrpSpPr>
        <p:grpSpPr>
          <a:xfrm>
            <a:off x="553721" y="1533542"/>
            <a:ext cx="6598920" cy="1490496"/>
            <a:chOff x="553721" y="1533542"/>
            <a:chExt cx="6598920" cy="149049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B467F52-A52F-6780-2079-4AAC7B9ECA45}"/>
                </a:ext>
              </a:extLst>
            </p:cNvPr>
            <p:cNvGrpSpPr/>
            <p:nvPr/>
          </p:nvGrpSpPr>
          <p:grpSpPr>
            <a:xfrm>
              <a:off x="553721" y="1533542"/>
              <a:ext cx="6598920" cy="1490496"/>
              <a:chOff x="553721" y="1533542"/>
              <a:chExt cx="6598920" cy="149049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AD680F2-8FCE-9BF6-C172-179541D7F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3721" y="1533542"/>
                <a:ext cx="6598920" cy="1366502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0C24FD0-4493-EDB3-EC9E-3071DC1068AF}"/>
                  </a:ext>
                </a:extLst>
              </p:cNvPr>
              <p:cNvSpPr/>
              <p:nvPr/>
            </p:nvSpPr>
            <p:spPr>
              <a:xfrm>
                <a:off x="553721" y="2880617"/>
                <a:ext cx="6598919" cy="143421"/>
              </a:xfrm>
              <a:prstGeom prst="rect">
                <a:avLst/>
              </a:prstGeom>
              <a:solidFill>
                <a:srgbClr val="30384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483143-9C34-128E-14F4-5FC9666AD98D}"/>
                </a:ext>
              </a:extLst>
            </p:cNvPr>
            <p:cNvSpPr/>
            <p:nvPr/>
          </p:nvSpPr>
          <p:spPr>
            <a:xfrm>
              <a:off x="884554" y="2099717"/>
              <a:ext cx="2844483" cy="143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D0FC85-FCD6-AD7D-63EE-D1160F1A1F8A}"/>
                </a:ext>
              </a:extLst>
            </p:cNvPr>
            <p:cNvSpPr/>
            <p:nvPr/>
          </p:nvSpPr>
          <p:spPr>
            <a:xfrm>
              <a:off x="884554" y="2243138"/>
              <a:ext cx="3830321" cy="143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1D0532-DA91-FD06-41E2-BA994C49F4D2}"/>
                </a:ext>
              </a:extLst>
            </p:cNvPr>
            <p:cNvSpPr/>
            <p:nvPr/>
          </p:nvSpPr>
          <p:spPr>
            <a:xfrm>
              <a:off x="884554" y="2386559"/>
              <a:ext cx="4035109" cy="143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Google Shape;898;p88">
              <a:extLst>
                <a:ext uri="{FF2B5EF4-FFF2-40B4-BE49-F238E27FC236}">
                  <a16:creationId xmlns:a16="http://schemas.microsoft.com/office/drawing/2014/main" id="{2FB6F753-431D-7402-D341-3F66E5EEF015}"/>
                </a:ext>
              </a:extLst>
            </p:cNvPr>
            <p:cNvSpPr txBox="1"/>
            <p:nvPr/>
          </p:nvSpPr>
          <p:spPr>
            <a:xfrm>
              <a:off x="738803" y="2046081"/>
              <a:ext cx="204471" cy="17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</a:t>
              </a:r>
            </a:p>
          </p:txBody>
        </p:sp>
        <p:sp>
          <p:nvSpPr>
            <p:cNvPr id="19" name="Google Shape;898;p88">
              <a:extLst>
                <a:ext uri="{FF2B5EF4-FFF2-40B4-BE49-F238E27FC236}">
                  <a16:creationId xmlns:a16="http://schemas.microsoft.com/office/drawing/2014/main" id="{FA5545E5-0EC2-5FA2-DDCA-42C9DC2EF7E3}"/>
                </a:ext>
              </a:extLst>
            </p:cNvPr>
            <p:cNvSpPr txBox="1"/>
            <p:nvPr/>
          </p:nvSpPr>
          <p:spPr>
            <a:xfrm>
              <a:off x="738803" y="2210596"/>
              <a:ext cx="204471" cy="17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2</a:t>
              </a:r>
            </a:p>
          </p:txBody>
        </p:sp>
        <p:sp>
          <p:nvSpPr>
            <p:cNvPr id="20" name="Google Shape;898;p88">
              <a:extLst>
                <a:ext uri="{FF2B5EF4-FFF2-40B4-BE49-F238E27FC236}">
                  <a16:creationId xmlns:a16="http://schemas.microsoft.com/office/drawing/2014/main" id="{C7272DFD-1D9A-8580-4782-D846E979D503}"/>
                </a:ext>
              </a:extLst>
            </p:cNvPr>
            <p:cNvSpPr txBox="1"/>
            <p:nvPr/>
          </p:nvSpPr>
          <p:spPr>
            <a:xfrm>
              <a:off x="738803" y="2358772"/>
              <a:ext cx="204471" cy="17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</a:t>
              </a:r>
            </a:p>
          </p:txBody>
        </p:sp>
      </p:grpSp>
      <p:sp>
        <p:nvSpPr>
          <p:cNvPr id="28" name="Google Shape;898;p88">
            <a:extLst>
              <a:ext uri="{FF2B5EF4-FFF2-40B4-BE49-F238E27FC236}">
                <a16:creationId xmlns:a16="http://schemas.microsoft.com/office/drawing/2014/main" id="{AB2F0D5F-F1DA-2002-8FCF-516549174191}"/>
              </a:ext>
            </a:extLst>
          </p:cNvPr>
          <p:cNvSpPr txBox="1"/>
          <p:nvPr/>
        </p:nvSpPr>
        <p:spPr>
          <a:xfrm>
            <a:off x="553721" y="3183480"/>
            <a:ext cx="8069579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the image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/base-notebook-root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to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work directory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‘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folder to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37710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Test the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240889"/>
            <a:ext cx="31419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This is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CLI command I want to run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CE5EFD-7442-94BE-4833-A266146A3C5D}"/>
              </a:ext>
            </a:extLst>
          </p:cNvPr>
          <p:cNvGrpSpPr/>
          <p:nvPr/>
        </p:nvGrpSpPr>
        <p:grpSpPr>
          <a:xfrm>
            <a:off x="553721" y="1533542"/>
            <a:ext cx="6598920" cy="1490496"/>
            <a:chOff x="553721" y="1533542"/>
            <a:chExt cx="6598920" cy="149049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B467F52-A52F-6780-2079-4AAC7B9ECA45}"/>
                </a:ext>
              </a:extLst>
            </p:cNvPr>
            <p:cNvGrpSpPr/>
            <p:nvPr/>
          </p:nvGrpSpPr>
          <p:grpSpPr>
            <a:xfrm>
              <a:off x="553721" y="1533542"/>
              <a:ext cx="6598920" cy="1490496"/>
              <a:chOff x="553721" y="1533542"/>
              <a:chExt cx="6598920" cy="149049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AD680F2-8FCE-9BF6-C172-179541D7F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3721" y="1533542"/>
                <a:ext cx="6598920" cy="1366502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0C24FD0-4493-EDB3-EC9E-3071DC1068AF}"/>
                  </a:ext>
                </a:extLst>
              </p:cNvPr>
              <p:cNvSpPr/>
              <p:nvPr/>
            </p:nvSpPr>
            <p:spPr>
              <a:xfrm>
                <a:off x="553721" y="2880617"/>
                <a:ext cx="6598919" cy="143421"/>
              </a:xfrm>
              <a:prstGeom prst="rect">
                <a:avLst/>
              </a:prstGeom>
              <a:solidFill>
                <a:srgbClr val="30384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483143-9C34-128E-14F4-5FC9666AD98D}"/>
                </a:ext>
              </a:extLst>
            </p:cNvPr>
            <p:cNvSpPr/>
            <p:nvPr/>
          </p:nvSpPr>
          <p:spPr>
            <a:xfrm>
              <a:off x="884554" y="2099717"/>
              <a:ext cx="2844483" cy="143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D0FC85-FCD6-AD7D-63EE-D1160F1A1F8A}"/>
                </a:ext>
              </a:extLst>
            </p:cNvPr>
            <p:cNvSpPr/>
            <p:nvPr/>
          </p:nvSpPr>
          <p:spPr>
            <a:xfrm>
              <a:off x="884554" y="2243138"/>
              <a:ext cx="3830321" cy="143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1D0532-DA91-FD06-41E2-BA994C49F4D2}"/>
                </a:ext>
              </a:extLst>
            </p:cNvPr>
            <p:cNvSpPr/>
            <p:nvPr/>
          </p:nvSpPr>
          <p:spPr>
            <a:xfrm>
              <a:off x="884554" y="2386559"/>
              <a:ext cx="4035109" cy="143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D79CF-CAD2-A39C-E0EA-FFC2A48030CB}"/>
                </a:ext>
              </a:extLst>
            </p:cNvPr>
            <p:cNvSpPr/>
            <p:nvPr/>
          </p:nvSpPr>
          <p:spPr>
            <a:xfrm>
              <a:off x="884554" y="2527521"/>
              <a:ext cx="6063934" cy="143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Google Shape;898;p88">
              <a:extLst>
                <a:ext uri="{FF2B5EF4-FFF2-40B4-BE49-F238E27FC236}">
                  <a16:creationId xmlns:a16="http://schemas.microsoft.com/office/drawing/2014/main" id="{2FB6F753-431D-7402-D341-3F66E5EEF015}"/>
                </a:ext>
              </a:extLst>
            </p:cNvPr>
            <p:cNvSpPr txBox="1"/>
            <p:nvPr/>
          </p:nvSpPr>
          <p:spPr>
            <a:xfrm>
              <a:off x="738803" y="2046081"/>
              <a:ext cx="204471" cy="17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</a:t>
              </a:r>
            </a:p>
          </p:txBody>
        </p:sp>
        <p:sp>
          <p:nvSpPr>
            <p:cNvPr id="19" name="Google Shape;898;p88">
              <a:extLst>
                <a:ext uri="{FF2B5EF4-FFF2-40B4-BE49-F238E27FC236}">
                  <a16:creationId xmlns:a16="http://schemas.microsoft.com/office/drawing/2014/main" id="{FA5545E5-0EC2-5FA2-DDCA-42C9DC2EF7E3}"/>
                </a:ext>
              </a:extLst>
            </p:cNvPr>
            <p:cNvSpPr txBox="1"/>
            <p:nvPr/>
          </p:nvSpPr>
          <p:spPr>
            <a:xfrm>
              <a:off x="738803" y="2210596"/>
              <a:ext cx="204471" cy="17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2</a:t>
              </a:r>
            </a:p>
          </p:txBody>
        </p:sp>
        <p:sp>
          <p:nvSpPr>
            <p:cNvPr id="20" name="Google Shape;898;p88">
              <a:extLst>
                <a:ext uri="{FF2B5EF4-FFF2-40B4-BE49-F238E27FC236}">
                  <a16:creationId xmlns:a16="http://schemas.microsoft.com/office/drawing/2014/main" id="{C7272DFD-1D9A-8580-4782-D846E979D503}"/>
                </a:ext>
              </a:extLst>
            </p:cNvPr>
            <p:cNvSpPr txBox="1"/>
            <p:nvPr/>
          </p:nvSpPr>
          <p:spPr>
            <a:xfrm>
              <a:off x="738803" y="2358772"/>
              <a:ext cx="204471" cy="17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</a:t>
              </a:r>
            </a:p>
          </p:txBody>
        </p:sp>
        <p:sp>
          <p:nvSpPr>
            <p:cNvPr id="23" name="Google Shape;898;p88">
              <a:extLst>
                <a:ext uri="{FF2B5EF4-FFF2-40B4-BE49-F238E27FC236}">
                  <a16:creationId xmlns:a16="http://schemas.microsoft.com/office/drawing/2014/main" id="{078630C2-0B7E-82D7-95BF-80CC74124967}"/>
                </a:ext>
              </a:extLst>
            </p:cNvPr>
            <p:cNvSpPr txBox="1"/>
            <p:nvPr/>
          </p:nvSpPr>
          <p:spPr>
            <a:xfrm>
              <a:off x="738803" y="2498523"/>
              <a:ext cx="204471" cy="17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4</a:t>
              </a:r>
            </a:p>
          </p:txBody>
        </p:sp>
      </p:grpSp>
      <p:sp>
        <p:nvSpPr>
          <p:cNvPr id="28" name="Google Shape;898;p88">
            <a:extLst>
              <a:ext uri="{FF2B5EF4-FFF2-40B4-BE49-F238E27FC236}">
                <a16:creationId xmlns:a16="http://schemas.microsoft.com/office/drawing/2014/main" id="{AB2F0D5F-F1DA-2002-8FCF-516549174191}"/>
              </a:ext>
            </a:extLst>
          </p:cNvPr>
          <p:cNvSpPr txBox="1"/>
          <p:nvPr/>
        </p:nvSpPr>
        <p:spPr>
          <a:xfrm>
            <a:off x="553721" y="3183480"/>
            <a:ext cx="8069579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the image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/base-notebook-root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to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work directory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‘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folder to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folder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‘kernels’ folder to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kernels folder</a:t>
            </a:r>
          </a:p>
        </p:txBody>
      </p:sp>
    </p:spTree>
    <p:extLst>
      <p:ext uri="{BB962C8B-B14F-4D97-AF65-F5344CB8AC3E}">
        <p14:creationId xmlns:p14="http://schemas.microsoft.com/office/powerpoint/2010/main" val="1123157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Test the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240889"/>
            <a:ext cx="31419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This is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CLI command I want to run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CE5EFD-7442-94BE-4833-A266146A3C5D}"/>
              </a:ext>
            </a:extLst>
          </p:cNvPr>
          <p:cNvGrpSpPr/>
          <p:nvPr/>
        </p:nvGrpSpPr>
        <p:grpSpPr>
          <a:xfrm>
            <a:off x="553721" y="1533542"/>
            <a:ext cx="6598920" cy="1490496"/>
            <a:chOff x="553721" y="1533542"/>
            <a:chExt cx="6598920" cy="149049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B467F52-A52F-6780-2079-4AAC7B9ECA45}"/>
                </a:ext>
              </a:extLst>
            </p:cNvPr>
            <p:cNvGrpSpPr/>
            <p:nvPr/>
          </p:nvGrpSpPr>
          <p:grpSpPr>
            <a:xfrm>
              <a:off x="553721" y="1533542"/>
              <a:ext cx="6598920" cy="1490496"/>
              <a:chOff x="553721" y="1533542"/>
              <a:chExt cx="6598920" cy="149049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AD680F2-8FCE-9BF6-C172-179541D7F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3721" y="1533542"/>
                <a:ext cx="6598920" cy="1366502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0C24FD0-4493-EDB3-EC9E-3071DC1068AF}"/>
                  </a:ext>
                </a:extLst>
              </p:cNvPr>
              <p:cNvSpPr/>
              <p:nvPr/>
            </p:nvSpPr>
            <p:spPr>
              <a:xfrm>
                <a:off x="553721" y="2880617"/>
                <a:ext cx="6598919" cy="143421"/>
              </a:xfrm>
              <a:prstGeom prst="rect">
                <a:avLst/>
              </a:prstGeom>
              <a:solidFill>
                <a:srgbClr val="30384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483143-9C34-128E-14F4-5FC9666AD98D}"/>
                </a:ext>
              </a:extLst>
            </p:cNvPr>
            <p:cNvSpPr/>
            <p:nvPr/>
          </p:nvSpPr>
          <p:spPr>
            <a:xfrm>
              <a:off x="884554" y="2099717"/>
              <a:ext cx="2844483" cy="143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D0FC85-FCD6-AD7D-63EE-D1160F1A1F8A}"/>
                </a:ext>
              </a:extLst>
            </p:cNvPr>
            <p:cNvSpPr/>
            <p:nvPr/>
          </p:nvSpPr>
          <p:spPr>
            <a:xfrm>
              <a:off x="884554" y="2243138"/>
              <a:ext cx="3830321" cy="143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1D0532-DA91-FD06-41E2-BA994C49F4D2}"/>
                </a:ext>
              </a:extLst>
            </p:cNvPr>
            <p:cNvSpPr/>
            <p:nvPr/>
          </p:nvSpPr>
          <p:spPr>
            <a:xfrm>
              <a:off x="884554" y="2386559"/>
              <a:ext cx="4035109" cy="143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D79CF-CAD2-A39C-E0EA-FFC2A48030CB}"/>
                </a:ext>
              </a:extLst>
            </p:cNvPr>
            <p:cNvSpPr/>
            <p:nvPr/>
          </p:nvSpPr>
          <p:spPr>
            <a:xfrm>
              <a:off x="884554" y="2527521"/>
              <a:ext cx="6063934" cy="143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F60FF7-74D3-E3E6-1E53-1BF7965C541A}"/>
                </a:ext>
              </a:extLst>
            </p:cNvPr>
            <p:cNvSpPr/>
            <p:nvPr/>
          </p:nvSpPr>
          <p:spPr>
            <a:xfrm>
              <a:off x="884554" y="2674052"/>
              <a:ext cx="1844359" cy="143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Google Shape;898;p88">
              <a:extLst>
                <a:ext uri="{FF2B5EF4-FFF2-40B4-BE49-F238E27FC236}">
                  <a16:creationId xmlns:a16="http://schemas.microsoft.com/office/drawing/2014/main" id="{2FB6F753-431D-7402-D341-3F66E5EEF015}"/>
                </a:ext>
              </a:extLst>
            </p:cNvPr>
            <p:cNvSpPr txBox="1"/>
            <p:nvPr/>
          </p:nvSpPr>
          <p:spPr>
            <a:xfrm>
              <a:off x="738803" y="2046081"/>
              <a:ext cx="204471" cy="17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</a:t>
              </a:r>
            </a:p>
          </p:txBody>
        </p:sp>
        <p:sp>
          <p:nvSpPr>
            <p:cNvPr id="19" name="Google Shape;898;p88">
              <a:extLst>
                <a:ext uri="{FF2B5EF4-FFF2-40B4-BE49-F238E27FC236}">
                  <a16:creationId xmlns:a16="http://schemas.microsoft.com/office/drawing/2014/main" id="{FA5545E5-0EC2-5FA2-DDCA-42C9DC2EF7E3}"/>
                </a:ext>
              </a:extLst>
            </p:cNvPr>
            <p:cNvSpPr txBox="1"/>
            <p:nvPr/>
          </p:nvSpPr>
          <p:spPr>
            <a:xfrm>
              <a:off x="738803" y="2210596"/>
              <a:ext cx="204471" cy="17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2</a:t>
              </a:r>
            </a:p>
          </p:txBody>
        </p:sp>
        <p:sp>
          <p:nvSpPr>
            <p:cNvPr id="20" name="Google Shape;898;p88">
              <a:extLst>
                <a:ext uri="{FF2B5EF4-FFF2-40B4-BE49-F238E27FC236}">
                  <a16:creationId xmlns:a16="http://schemas.microsoft.com/office/drawing/2014/main" id="{C7272DFD-1D9A-8580-4782-D846E979D503}"/>
                </a:ext>
              </a:extLst>
            </p:cNvPr>
            <p:cNvSpPr txBox="1"/>
            <p:nvPr/>
          </p:nvSpPr>
          <p:spPr>
            <a:xfrm>
              <a:off x="738803" y="2358772"/>
              <a:ext cx="204471" cy="17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</a:t>
              </a:r>
            </a:p>
          </p:txBody>
        </p:sp>
        <p:sp>
          <p:nvSpPr>
            <p:cNvPr id="23" name="Google Shape;898;p88">
              <a:extLst>
                <a:ext uri="{FF2B5EF4-FFF2-40B4-BE49-F238E27FC236}">
                  <a16:creationId xmlns:a16="http://schemas.microsoft.com/office/drawing/2014/main" id="{078630C2-0B7E-82D7-95BF-80CC74124967}"/>
                </a:ext>
              </a:extLst>
            </p:cNvPr>
            <p:cNvSpPr txBox="1"/>
            <p:nvPr/>
          </p:nvSpPr>
          <p:spPr>
            <a:xfrm>
              <a:off x="738803" y="2498523"/>
              <a:ext cx="204471" cy="17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4</a:t>
              </a:r>
            </a:p>
          </p:txBody>
        </p:sp>
        <p:sp>
          <p:nvSpPr>
            <p:cNvPr id="24" name="Google Shape;898;p88">
              <a:extLst>
                <a:ext uri="{FF2B5EF4-FFF2-40B4-BE49-F238E27FC236}">
                  <a16:creationId xmlns:a16="http://schemas.microsoft.com/office/drawing/2014/main" id="{70EF2ECF-3ED5-0FF6-AB85-9C500F752714}"/>
                </a:ext>
              </a:extLst>
            </p:cNvPr>
            <p:cNvSpPr txBox="1"/>
            <p:nvPr/>
          </p:nvSpPr>
          <p:spPr>
            <a:xfrm>
              <a:off x="738803" y="2653863"/>
              <a:ext cx="204471" cy="17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5</a:t>
              </a:r>
            </a:p>
          </p:txBody>
        </p:sp>
      </p:grpSp>
      <p:sp>
        <p:nvSpPr>
          <p:cNvPr id="28" name="Google Shape;898;p88">
            <a:extLst>
              <a:ext uri="{FF2B5EF4-FFF2-40B4-BE49-F238E27FC236}">
                <a16:creationId xmlns:a16="http://schemas.microsoft.com/office/drawing/2014/main" id="{AB2F0D5F-F1DA-2002-8FCF-516549174191}"/>
              </a:ext>
            </a:extLst>
          </p:cNvPr>
          <p:cNvSpPr txBox="1"/>
          <p:nvPr/>
        </p:nvSpPr>
        <p:spPr>
          <a:xfrm>
            <a:off x="553721" y="3183480"/>
            <a:ext cx="8069579" cy="94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the image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/base-notebook-root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to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work directory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‘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folder to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folder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‘kernels’ folder to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kernels folder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 our command (to follow) in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environment named ‘pandas-env’</a:t>
            </a:r>
          </a:p>
        </p:txBody>
      </p:sp>
    </p:spTree>
    <p:extLst>
      <p:ext uri="{BB962C8B-B14F-4D97-AF65-F5344CB8AC3E}">
        <p14:creationId xmlns:p14="http://schemas.microsoft.com/office/powerpoint/2010/main" val="336103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(specific) frequently asked question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20EC41-F67D-8FB9-BECC-011578076B2A}"/>
              </a:ext>
            </a:extLst>
          </p:cNvPr>
          <p:cNvGrpSpPr/>
          <p:nvPr/>
        </p:nvGrpSpPr>
        <p:grpSpPr>
          <a:xfrm>
            <a:off x="619431" y="1283108"/>
            <a:ext cx="3252021" cy="2743201"/>
            <a:chOff x="3664973" y="1120876"/>
            <a:chExt cx="3252021" cy="274320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18FB61D-7B35-9A52-5C3B-436979D9A03F}"/>
                </a:ext>
              </a:extLst>
            </p:cNvPr>
            <p:cNvSpPr/>
            <p:nvPr/>
          </p:nvSpPr>
          <p:spPr>
            <a:xfrm>
              <a:off x="3664973" y="1120876"/>
              <a:ext cx="3252021" cy="2743201"/>
            </a:xfrm>
            <a:prstGeom prst="roundRect">
              <a:avLst>
                <a:gd name="adj" fmla="val 8770"/>
              </a:avLst>
            </a:prstGeom>
            <a:noFill/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oogle Shape;898;p88"/>
            <p:cNvSpPr txBox="1"/>
            <p:nvPr/>
          </p:nvSpPr>
          <p:spPr>
            <a:xfrm>
              <a:off x="4572000" y="1337718"/>
              <a:ext cx="2243435" cy="1041987"/>
            </a:xfrm>
            <a:prstGeom prst="roundRect">
              <a:avLst/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Ok so I think I get Docker and how it works with </a:t>
              </a: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Run:ai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… but… does this mean I have to make a Docker image for EVERY single one of my </a:t>
              </a: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conda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environments??</a:t>
              </a:r>
            </a:p>
          </p:txBody>
        </p:sp>
        <p:sp>
          <p:nvSpPr>
            <p:cNvPr id="4" name="Google Shape;898;p88">
              <a:extLst>
                <a:ext uri="{FF2B5EF4-FFF2-40B4-BE49-F238E27FC236}">
                  <a16:creationId xmlns:a16="http://schemas.microsoft.com/office/drawing/2014/main" id="{F1DED5EE-5F3D-1418-45EA-0438A0E50A36}"/>
                </a:ext>
              </a:extLst>
            </p:cNvPr>
            <p:cNvSpPr txBox="1"/>
            <p:nvPr/>
          </p:nvSpPr>
          <p:spPr>
            <a:xfrm>
              <a:off x="3751784" y="2506965"/>
              <a:ext cx="2243435" cy="429054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Well, that would be the preferred way to do things.</a:t>
              </a:r>
            </a:p>
          </p:txBody>
        </p:sp>
        <p:sp>
          <p:nvSpPr>
            <p:cNvPr id="6" name="Google Shape;898;p88">
              <a:extLst>
                <a:ext uri="{FF2B5EF4-FFF2-40B4-BE49-F238E27FC236}">
                  <a16:creationId xmlns:a16="http://schemas.microsoft.com/office/drawing/2014/main" id="{942F027C-E4A6-22CD-EEED-4D7A9B4B481E}"/>
                </a:ext>
              </a:extLst>
            </p:cNvPr>
            <p:cNvSpPr txBox="1"/>
            <p:nvPr/>
          </p:nvSpPr>
          <p:spPr>
            <a:xfrm>
              <a:off x="4572000" y="3069973"/>
              <a:ext cx="2243435" cy="633365"/>
            </a:xfrm>
            <a:prstGeom prst="roundRect">
              <a:avLst/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Is there a way I can create and </a:t>
              </a:r>
              <a:r>
                <a:rPr lang="en-US" sz="1200" b="1" u="sng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save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environments on-the-fly, like I do in my normal workflow?</a:t>
              </a:r>
            </a:p>
          </p:txBody>
        </p:sp>
        <p:sp>
          <p:nvSpPr>
            <p:cNvPr id="7" name="Google Shape;898;p88">
              <a:extLst>
                <a:ext uri="{FF2B5EF4-FFF2-40B4-BE49-F238E27FC236}">
                  <a16:creationId xmlns:a16="http://schemas.microsoft.com/office/drawing/2014/main" id="{3C7288E0-F6C5-24A5-BAF9-D6F5B26130D3}"/>
                </a:ext>
              </a:extLst>
            </p:cNvPr>
            <p:cNvSpPr txBox="1"/>
            <p:nvPr/>
          </p:nvSpPr>
          <p:spPr>
            <a:xfrm>
              <a:off x="3751784" y="2365388"/>
              <a:ext cx="340487" cy="1415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8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Run:ai</a:t>
              </a:r>
              <a:endParaRPr lang="en-US" sz="800" b="1" dirty="0">
                <a:solidFill>
                  <a:schemeClr val="tx2">
                    <a:lumMod val="5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  <p:sp>
          <p:nvSpPr>
            <p:cNvPr id="8" name="Google Shape;898;p88">
              <a:extLst>
                <a:ext uri="{FF2B5EF4-FFF2-40B4-BE49-F238E27FC236}">
                  <a16:creationId xmlns:a16="http://schemas.microsoft.com/office/drawing/2014/main" id="{2D2A1BE2-BD6E-0851-701C-5438D160FD2A}"/>
                </a:ext>
              </a:extLst>
            </p:cNvPr>
            <p:cNvSpPr txBox="1"/>
            <p:nvPr/>
          </p:nvSpPr>
          <p:spPr>
            <a:xfrm>
              <a:off x="6474948" y="1194373"/>
              <a:ext cx="340487" cy="1415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8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Client</a:t>
              </a:r>
            </a:p>
          </p:txBody>
        </p:sp>
        <p:sp>
          <p:nvSpPr>
            <p:cNvPr id="9" name="Google Shape;898;p88">
              <a:extLst>
                <a:ext uri="{FF2B5EF4-FFF2-40B4-BE49-F238E27FC236}">
                  <a16:creationId xmlns:a16="http://schemas.microsoft.com/office/drawing/2014/main" id="{643ABC6C-5C94-264A-8144-12D8E4B40AD3}"/>
                </a:ext>
              </a:extLst>
            </p:cNvPr>
            <p:cNvSpPr txBox="1"/>
            <p:nvPr/>
          </p:nvSpPr>
          <p:spPr>
            <a:xfrm>
              <a:off x="6474948" y="2921702"/>
              <a:ext cx="340487" cy="1415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8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Client</a:t>
              </a:r>
            </a:p>
          </p:txBody>
        </p:sp>
      </p:grpSp>
      <p:sp>
        <p:nvSpPr>
          <p:cNvPr id="11" name="Google Shape;898;p88">
            <a:extLst>
              <a:ext uri="{FF2B5EF4-FFF2-40B4-BE49-F238E27FC236}">
                <a16:creationId xmlns:a16="http://schemas.microsoft.com/office/drawing/2014/main" id="{87301CE0-B593-140C-CDDE-3E205A918A4D}"/>
              </a:ext>
            </a:extLst>
          </p:cNvPr>
          <p:cNvSpPr txBox="1"/>
          <p:nvPr/>
        </p:nvSpPr>
        <p:spPr>
          <a:xfrm>
            <a:off x="5558868" y="2364498"/>
            <a:ext cx="1564603" cy="32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Answer: Yes!</a:t>
            </a:r>
          </a:p>
        </p:txBody>
      </p:sp>
    </p:spTree>
    <p:extLst>
      <p:ext uri="{BB962C8B-B14F-4D97-AF65-F5344CB8AC3E}">
        <p14:creationId xmlns:p14="http://schemas.microsoft.com/office/powerpoint/2010/main" val="326798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Test the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240889"/>
            <a:ext cx="31419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This is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CLI command I want to run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CE5EFD-7442-94BE-4833-A266146A3C5D}"/>
              </a:ext>
            </a:extLst>
          </p:cNvPr>
          <p:cNvGrpSpPr/>
          <p:nvPr/>
        </p:nvGrpSpPr>
        <p:grpSpPr>
          <a:xfrm>
            <a:off x="553721" y="1533542"/>
            <a:ext cx="6598920" cy="1490496"/>
            <a:chOff x="553721" y="1533542"/>
            <a:chExt cx="6598920" cy="149049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B467F52-A52F-6780-2079-4AAC7B9ECA45}"/>
                </a:ext>
              </a:extLst>
            </p:cNvPr>
            <p:cNvGrpSpPr/>
            <p:nvPr/>
          </p:nvGrpSpPr>
          <p:grpSpPr>
            <a:xfrm>
              <a:off x="553721" y="1533542"/>
              <a:ext cx="6598920" cy="1490496"/>
              <a:chOff x="553721" y="1533542"/>
              <a:chExt cx="6598920" cy="149049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AD680F2-8FCE-9BF6-C172-179541D7F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3721" y="1533542"/>
                <a:ext cx="6598920" cy="1366502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0C24FD0-4493-EDB3-EC9E-3071DC1068AF}"/>
                  </a:ext>
                </a:extLst>
              </p:cNvPr>
              <p:cNvSpPr/>
              <p:nvPr/>
            </p:nvSpPr>
            <p:spPr>
              <a:xfrm>
                <a:off x="553721" y="2880617"/>
                <a:ext cx="6598919" cy="143421"/>
              </a:xfrm>
              <a:prstGeom prst="rect">
                <a:avLst/>
              </a:prstGeom>
              <a:solidFill>
                <a:srgbClr val="30384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483143-9C34-128E-14F4-5FC9666AD98D}"/>
                </a:ext>
              </a:extLst>
            </p:cNvPr>
            <p:cNvSpPr/>
            <p:nvPr/>
          </p:nvSpPr>
          <p:spPr>
            <a:xfrm>
              <a:off x="884554" y="2099717"/>
              <a:ext cx="2844483" cy="143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D0FC85-FCD6-AD7D-63EE-D1160F1A1F8A}"/>
                </a:ext>
              </a:extLst>
            </p:cNvPr>
            <p:cNvSpPr/>
            <p:nvPr/>
          </p:nvSpPr>
          <p:spPr>
            <a:xfrm>
              <a:off x="884554" y="2243138"/>
              <a:ext cx="3830321" cy="143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1D0532-DA91-FD06-41E2-BA994C49F4D2}"/>
                </a:ext>
              </a:extLst>
            </p:cNvPr>
            <p:cNvSpPr/>
            <p:nvPr/>
          </p:nvSpPr>
          <p:spPr>
            <a:xfrm>
              <a:off x="884554" y="2386559"/>
              <a:ext cx="4035109" cy="143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D79CF-CAD2-A39C-E0EA-FFC2A48030CB}"/>
                </a:ext>
              </a:extLst>
            </p:cNvPr>
            <p:cNvSpPr/>
            <p:nvPr/>
          </p:nvSpPr>
          <p:spPr>
            <a:xfrm>
              <a:off x="884554" y="2527521"/>
              <a:ext cx="6063934" cy="143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F60FF7-74D3-E3E6-1E53-1BF7965C541A}"/>
                </a:ext>
              </a:extLst>
            </p:cNvPr>
            <p:cNvSpPr/>
            <p:nvPr/>
          </p:nvSpPr>
          <p:spPr>
            <a:xfrm>
              <a:off x="884554" y="2674052"/>
              <a:ext cx="1844359" cy="143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D2B8C3D-AC75-F003-CE3C-3AEBEF2F956D}"/>
                </a:ext>
              </a:extLst>
            </p:cNvPr>
            <p:cNvSpPr/>
            <p:nvPr/>
          </p:nvSpPr>
          <p:spPr>
            <a:xfrm>
              <a:off x="2773520" y="2674052"/>
              <a:ext cx="4036855" cy="1434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Google Shape;898;p88">
              <a:extLst>
                <a:ext uri="{FF2B5EF4-FFF2-40B4-BE49-F238E27FC236}">
                  <a16:creationId xmlns:a16="http://schemas.microsoft.com/office/drawing/2014/main" id="{2FB6F753-431D-7402-D341-3F66E5EEF015}"/>
                </a:ext>
              </a:extLst>
            </p:cNvPr>
            <p:cNvSpPr txBox="1"/>
            <p:nvPr/>
          </p:nvSpPr>
          <p:spPr>
            <a:xfrm>
              <a:off x="738803" y="2046081"/>
              <a:ext cx="204471" cy="17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</a:t>
              </a:r>
            </a:p>
          </p:txBody>
        </p:sp>
        <p:sp>
          <p:nvSpPr>
            <p:cNvPr id="19" name="Google Shape;898;p88">
              <a:extLst>
                <a:ext uri="{FF2B5EF4-FFF2-40B4-BE49-F238E27FC236}">
                  <a16:creationId xmlns:a16="http://schemas.microsoft.com/office/drawing/2014/main" id="{FA5545E5-0EC2-5FA2-DDCA-42C9DC2EF7E3}"/>
                </a:ext>
              </a:extLst>
            </p:cNvPr>
            <p:cNvSpPr txBox="1"/>
            <p:nvPr/>
          </p:nvSpPr>
          <p:spPr>
            <a:xfrm>
              <a:off x="738803" y="2210596"/>
              <a:ext cx="204471" cy="17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2</a:t>
              </a:r>
            </a:p>
          </p:txBody>
        </p:sp>
        <p:sp>
          <p:nvSpPr>
            <p:cNvPr id="20" name="Google Shape;898;p88">
              <a:extLst>
                <a:ext uri="{FF2B5EF4-FFF2-40B4-BE49-F238E27FC236}">
                  <a16:creationId xmlns:a16="http://schemas.microsoft.com/office/drawing/2014/main" id="{C7272DFD-1D9A-8580-4782-D846E979D503}"/>
                </a:ext>
              </a:extLst>
            </p:cNvPr>
            <p:cNvSpPr txBox="1"/>
            <p:nvPr/>
          </p:nvSpPr>
          <p:spPr>
            <a:xfrm>
              <a:off x="738803" y="2358772"/>
              <a:ext cx="204471" cy="17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</a:t>
              </a:r>
            </a:p>
          </p:txBody>
        </p:sp>
        <p:sp>
          <p:nvSpPr>
            <p:cNvPr id="23" name="Google Shape;898;p88">
              <a:extLst>
                <a:ext uri="{FF2B5EF4-FFF2-40B4-BE49-F238E27FC236}">
                  <a16:creationId xmlns:a16="http://schemas.microsoft.com/office/drawing/2014/main" id="{078630C2-0B7E-82D7-95BF-80CC74124967}"/>
                </a:ext>
              </a:extLst>
            </p:cNvPr>
            <p:cNvSpPr txBox="1"/>
            <p:nvPr/>
          </p:nvSpPr>
          <p:spPr>
            <a:xfrm>
              <a:off x="738803" y="2498523"/>
              <a:ext cx="204471" cy="17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4</a:t>
              </a:r>
            </a:p>
          </p:txBody>
        </p:sp>
        <p:sp>
          <p:nvSpPr>
            <p:cNvPr id="24" name="Google Shape;898;p88">
              <a:extLst>
                <a:ext uri="{FF2B5EF4-FFF2-40B4-BE49-F238E27FC236}">
                  <a16:creationId xmlns:a16="http://schemas.microsoft.com/office/drawing/2014/main" id="{70EF2ECF-3ED5-0FF6-AB85-9C500F752714}"/>
                </a:ext>
              </a:extLst>
            </p:cNvPr>
            <p:cNvSpPr txBox="1"/>
            <p:nvPr/>
          </p:nvSpPr>
          <p:spPr>
            <a:xfrm>
              <a:off x="738803" y="2653863"/>
              <a:ext cx="204471" cy="17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5</a:t>
              </a:r>
            </a:p>
          </p:txBody>
        </p:sp>
        <p:sp>
          <p:nvSpPr>
            <p:cNvPr id="25" name="Google Shape;898;p88">
              <a:extLst>
                <a:ext uri="{FF2B5EF4-FFF2-40B4-BE49-F238E27FC236}">
                  <a16:creationId xmlns:a16="http://schemas.microsoft.com/office/drawing/2014/main" id="{AAEA4214-1D38-35EF-444A-866A662B438D}"/>
                </a:ext>
              </a:extLst>
            </p:cNvPr>
            <p:cNvSpPr txBox="1"/>
            <p:nvPr/>
          </p:nvSpPr>
          <p:spPr>
            <a:xfrm>
              <a:off x="2728913" y="2807971"/>
              <a:ext cx="204471" cy="172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0000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6</a:t>
              </a:r>
            </a:p>
          </p:txBody>
        </p:sp>
      </p:grpSp>
      <p:sp>
        <p:nvSpPr>
          <p:cNvPr id="28" name="Google Shape;898;p88">
            <a:extLst>
              <a:ext uri="{FF2B5EF4-FFF2-40B4-BE49-F238E27FC236}">
                <a16:creationId xmlns:a16="http://schemas.microsoft.com/office/drawing/2014/main" id="{AB2F0D5F-F1DA-2002-8FCF-516549174191}"/>
              </a:ext>
            </a:extLst>
          </p:cNvPr>
          <p:cNvSpPr txBox="1"/>
          <p:nvPr/>
        </p:nvSpPr>
        <p:spPr>
          <a:xfrm>
            <a:off x="553721" y="3183480"/>
            <a:ext cx="8069579" cy="112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the image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/base-notebook-root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to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work directory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‘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folder to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envs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folder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 NFS ‘kernels’ folder to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kernels folder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 our command (to follow) in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environment named ‘pandas-env’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 our python script</a:t>
            </a:r>
          </a:p>
        </p:txBody>
      </p:sp>
    </p:spTree>
    <p:extLst>
      <p:ext uri="{BB962C8B-B14F-4D97-AF65-F5344CB8AC3E}">
        <p14:creationId xmlns:p14="http://schemas.microsoft.com/office/powerpoint/2010/main" val="3811675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Test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3418572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Test the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240889"/>
            <a:ext cx="320547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4.1 Run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CLI command. You should see a new job in the job list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32D6F1-3322-EFD0-6CC9-7D9AD9D4A4BC}"/>
              </a:ext>
            </a:extLst>
          </p:cNvPr>
          <p:cNvGrpSpPr/>
          <p:nvPr/>
        </p:nvGrpSpPr>
        <p:grpSpPr>
          <a:xfrm>
            <a:off x="553720" y="1708150"/>
            <a:ext cx="2360767" cy="914400"/>
            <a:chOff x="553720" y="1581150"/>
            <a:chExt cx="2360767" cy="914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B2903DE-1551-ABD1-A7E9-9902C618DD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9" t="11464" r="67777" b="71875"/>
            <a:stretch/>
          </p:blipFill>
          <p:spPr bwMode="auto">
            <a:xfrm>
              <a:off x="553720" y="1581150"/>
              <a:ext cx="2360767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F2963A-9C65-FE47-2A3E-5F0A5883784A}"/>
                </a:ext>
              </a:extLst>
            </p:cNvPr>
            <p:cNvSpPr/>
            <p:nvPr/>
          </p:nvSpPr>
          <p:spPr>
            <a:xfrm>
              <a:off x="836930" y="2101797"/>
              <a:ext cx="591820" cy="16515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75752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Test the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240889"/>
            <a:ext cx="320547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4.1 Run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CLI command. You should see a new job in the job list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32D6F1-3322-EFD0-6CC9-7D9AD9D4A4BC}"/>
              </a:ext>
            </a:extLst>
          </p:cNvPr>
          <p:cNvGrpSpPr/>
          <p:nvPr/>
        </p:nvGrpSpPr>
        <p:grpSpPr>
          <a:xfrm>
            <a:off x="553720" y="1708150"/>
            <a:ext cx="2360767" cy="914400"/>
            <a:chOff x="553720" y="1581150"/>
            <a:chExt cx="2360767" cy="914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B2903DE-1551-ABD1-A7E9-9902C618DD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9" t="11464" r="67777" b="71875"/>
            <a:stretch/>
          </p:blipFill>
          <p:spPr bwMode="auto">
            <a:xfrm>
              <a:off x="553720" y="1581150"/>
              <a:ext cx="2360767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F2963A-9C65-FE47-2A3E-5F0A5883784A}"/>
                </a:ext>
              </a:extLst>
            </p:cNvPr>
            <p:cNvSpPr/>
            <p:nvPr/>
          </p:nvSpPr>
          <p:spPr>
            <a:xfrm>
              <a:off x="836930" y="2101797"/>
              <a:ext cx="591820" cy="16515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Google Shape;898;p88">
            <a:extLst>
              <a:ext uri="{FF2B5EF4-FFF2-40B4-BE49-F238E27FC236}">
                <a16:creationId xmlns:a16="http://schemas.microsoft.com/office/drawing/2014/main" id="{268C6DF0-3713-C696-F132-70986E0EB2E9}"/>
              </a:ext>
            </a:extLst>
          </p:cNvPr>
          <p:cNvSpPr txBox="1"/>
          <p:nvPr/>
        </p:nvSpPr>
        <p:spPr>
          <a:xfrm>
            <a:off x="553721" y="2754867"/>
            <a:ext cx="32054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4.2 Wait for the job status to switch to ‘Succeeded’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F6C7F2-7087-1AA2-DF82-45A56D94F015}"/>
              </a:ext>
            </a:extLst>
          </p:cNvPr>
          <p:cNvGrpSpPr/>
          <p:nvPr/>
        </p:nvGrpSpPr>
        <p:grpSpPr>
          <a:xfrm>
            <a:off x="544829" y="3046315"/>
            <a:ext cx="2379819" cy="863600"/>
            <a:chOff x="544829" y="3274982"/>
            <a:chExt cx="2379819" cy="863600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45AB5F0-D32B-03A2-47E5-71B7F20516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9" t="11875" r="67847" b="72565"/>
            <a:stretch/>
          </p:blipFill>
          <p:spPr bwMode="auto">
            <a:xfrm>
              <a:off x="544829" y="3274982"/>
              <a:ext cx="2379819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EEDF7CD-E270-0381-71D6-F35759F5E629}"/>
                </a:ext>
              </a:extLst>
            </p:cNvPr>
            <p:cNvSpPr/>
            <p:nvPr/>
          </p:nvSpPr>
          <p:spPr>
            <a:xfrm>
              <a:off x="2265680" y="3765374"/>
              <a:ext cx="591820" cy="18432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6737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E22A6E1-242F-A09C-69BD-B5B8EB871B44}"/>
              </a:ext>
            </a:extLst>
          </p:cNvPr>
          <p:cNvSpPr txBox="1"/>
          <p:nvPr/>
        </p:nvSpPr>
        <p:spPr>
          <a:xfrm>
            <a:off x="553721" y="821808"/>
            <a:ext cx="8025129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Test the environment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086DBCF-4C35-3E76-C204-65B843875C6B}"/>
              </a:ext>
            </a:extLst>
          </p:cNvPr>
          <p:cNvSpPr txBox="1"/>
          <p:nvPr/>
        </p:nvSpPr>
        <p:spPr>
          <a:xfrm>
            <a:off x="553721" y="1240889"/>
            <a:ext cx="320547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4.1 Run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CLI command. You should see a new job in the job list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32D6F1-3322-EFD0-6CC9-7D9AD9D4A4BC}"/>
              </a:ext>
            </a:extLst>
          </p:cNvPr>
          <p:cNvGrpSpPr/>
          <p:nvPr/>
        </p:nvGrpSpPr>
        <p:grpSpPr>
          <a:xfrm>
            <a:off x="553720" y="1708150"/>
            <a:ext cx="2360767" cy="914400"/>
            <a:chOff x="553720" y="1581150"/>
            <a:chExt cx="2360767" cy="914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B2903DE-1551-ABD1-A7E9-9902C618DD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9" t="11464" r="67777" b="71875"/>
            <a:stretch/>
          </p:blipFill>
          <p:spPr bwMode="auto">
            <a:xfrm>
              <a:off x="553720" y="1581150"/>
              <a:ext cx="2360767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F2963A-9C65-FE47-2A3E-5F0A5883784A}"/>
                </a:ext>
              </a:extLst>
            </p:cNvPr>
            <p:cNvSpPr/>
            <p:nvPr/>
          </p:nvSpPr>
          <p:spPr>
            <a:xfrm>
              <a:off x="836930" y="2101797"/>
              <a:ext cx="591820" cy="16515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Google Shape;898;p88">
            <a:extLst>
              <a:ext uri="{FF2B5EF4-FFF2-40B4-BE49-F238E27FC236}">
                <a16:creationId xmlns:a16="http://schemas.microsoft.com/office/drawing/2014/main" id="{268C6DF0-3713-C696-F132-70986E0EB2E9}"/>
              </a:ext>
            </a:extLst>
          </p:cNvPr>
          <p:cNvSpPr txBox="1"/>
          <p:nvPr/>
        </p:nvSpPr>
        <p:spPr>
          <a:xfrm>
            <a:off x="553721" y="2754867"/>
            <a:ext cx="32054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4.2 Wait for the job status to switch to ‘Succeeded’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F6C7F2-7087-1AA2-DF82-45A56D94F015}"/>
              </a:ext>
            </a:extLst>
          </p:cNvPr>
          <p:cNvGrpSpPr/>
          <p:nvPr/>
        </p:nvGrpSpPr>
        <p:grpSpPr>
          <a:xfrm>
            <a:off x="544829" y="3046315"/>
            <a:ext cx="2379819" cy="863600"/>
            <a:chOff x="544829" y="3274982"/>
            <a:chExt cx="2379819" cy="863600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45AB5F0-D32B-03A2-47E5-71B7F20516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9" t="11875" r="67847" b="72565"/>
            <a:stretch/>
          </p:blipFill>
          <p:spPr bwMode="auto">
            <a:xfrm>
              <a:off x="544829" y="3274982"/>
              <a:ext cx="2379819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EEDF7CD-E270-0381-71D6-F35759F5E629}"/>
                </a:ext>
              </a:extLst>
            </p:cNvPr>
            <p:cNvSpPr/>
            <p:nvPr/>
          </p:nvSpPr>
          <p:spPr>
            <a:xfrm>
              <a:off x="2265680" y="3765374"/>
              <a:ext cx="591820" cy="18432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Google Shape;898;p88">
            <a:extLst>
              <a:ext uri="{FF2B5EF4-FFF2-40B4-BE49-F238E27FC236}">
                <a16:creationId xmlns:a16="http://schemas.microsoft.com/office/drawing/2014/main" id="{470D3E8B-E22D-9E0C-C57D-15ACCA3F365A}"/>
              </a:ext>
            </a:extLst>
          </p:cNvPr>
          <p:cNvSpPr txBox="1"/>
          <p:nvPr/>
        </p:nvSpPr>
        <p:spPr>
          <a:xfrm>
            <a:off x="4566285" y="1240889"/>
            <a:ext cx="320547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4.3 View the output of the jobs in the Logs tab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331D41-B850-24E0-9DF2-B40CCBE5AA96}"/>
              </a:ext>
            </a:extLst>
          </p:cNvPr>
          <p:cNvGrpSpPr/>
          <p:nvPr/>
        </p:nvGrpSpPr>
        <p:grpSpPr>
          <a:xfrm>
            <a:off x="4562474" y="1499196"/>
            <a:ext cx="2432050" cy="3094238"/>
            <a:chOff x="4562474" y="1499196"/>
            <a:chExt cx="2432050" cy="3094238"/>
          </a:xfrm>
        </p:grpSpPr>
        <p:pic>
          <p:nvPicPr>
            <p:cNvPr id="24578" name="Picture 2">
              <a:extLst>
                <a:ext uri="{FF2B5EF4-FFF2-40B4-BE49-F238E27FC236}">
                  <a16:creationId xmlns:a16="http://schemas.microsoft.com/office/drawing/2014/main" id="{C0E8A6ED-882B-AE11-BC2D-2877008FA6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86" t="17143" r="17917" b="15761"/>
            <a:stretch/>
          </p:blipFill>
          <p:spPr bwMode="auto">
            <a:xfrm>
              <a:off x="4562474" y="1499196"/>
              <a:ext cx="2432050" cy="309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354EE0-C227-2EAE-FA9B-C63C0A5B7F22}"/>
                </a:ext>
              </a:extLst>
            </p:cNvPr>
            <p:cNvSpPr/>
            <p:nvPr/>
          </p:nvSpPr>
          <p:spPr>
            <a:xfrm>
              <a:off x="6421591" y="1499196"/>
              <a:ext cx="379259" cy="18432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2307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8;p88"/>
          <p:cNvSpPr txBox="1"/>
          <p:nvPr/>
        </p:nvSpPr>
        <p:spPr>
          <a:xfrm>
            <a:off x="541548" y="2187702"/>
            <a:ext cx="2658852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i="0" strike="noStrike" cap="none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3F3F3"/>
                </a:solidFill>
                <a:latin typeface="+mj-lt"/>
                <a:ea typeface="Montserrat Light"/>
                <a:cs typeface="Montserrat Light"/>
                <a:sym typeface="Montserrat Light"/>
              </a:rPr>
              <a:t>Solution</a:t>
            </a:r>
            <a:endParaRPr sz="2400" dirty="0">
              <a:solidFill>
                <a:srgbClr val="F3F3F3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0750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do this?</a:t>
            </a:r>
          </a:p>
        </p:txBody>
      </p:sp>
    </p:spTree>
    <p:extLst>
      <p:ext uri="{BB962C8B-B14F-4D97-AF65-F5344CB8AC3E}">
        <p14:creationId xmlns:p14="http://schemas.microsoft.com/office/powerpoint/2010/main" val="700114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DF1995"/>
      </a:dk2>
      <a:lt2>
        <a:srgbClr val="EEEEEE"/>
      </a:lt2>
      <a:accent1>
        <a:srgbClr val="DF1995"/>
      </a:accent1>
      <a:accent2>
        <a:srgbClr val="FC774A"/>
      </a:accent2>
      <a:accent3>
        <a:srgbClr val="FACA38"/>
      </a:accent3>
      <a:accent4>
        <a:srgbClr val="3DD37A"/>
      </a:accent4>
      <a:accent5>
        <a:srgbClr val="0654FE"/>
      </a:accent5>
      <a:accent6>
        <a:srgbClr val="00263E"/>
      </a:accent6>
      <a:hlink>
        <a:srgbClr val="DF1995"/>
      </a:hlink>
      <a:folHlink>
        <a:srgbClr val="0097A7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8850C7E2DEF346B54FC4E3C8CFE7B4" ma:contentTypeVersion="2" ma:contentTypeDescription="Create a new document." ma:contentTypeScope="" ma:versionID="a69396ea994d4b4b3fdf371f45b98239">
  <xsd:schema xmlns:xsd="http://www.w3.org/2001/XMLSchema" xmlns:xs="http://www.w3.org/2001/XMLSchema" xmlns:p="http://schemas.microsoft.com/office/2006/metadata/properties" xmlns:ns2="ef73fb06-cae2-4f77-b3e2-717238d4b201" targetNamespace="http://schemas.microsoft.com/office/2006/metadata/properties" ma:root="true" ma:fieldsID="7aee74b8321fbd7bd992c2fa629711e5" ns2:_="">
    <xsd:import namespace="ef73fb06-cae2-4f77-b3e2-717238d4b2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73fb06-cae2-4f77-b3e2-717238d4b2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6F091-2833-4602-80F0-826F34E520DA}">
  <ds:schemaRefs>
    <ds:schemaRef ds:uri="http://purl.org/dc/dcmitype/"/>
    <ds:schemaRef ds:uri="http://purl.org/dc/terms/"/>
    <ds:schemaRef ds:uri="http://schemas.microsoft.com/office/infopath/2007/PartnerControls"/>
    <ds:schemaRef ds:uri="http://schemas.microsoft.com/office/2006/documentManagement/types"/>
    <ds:schemaRef ds:uri="ef73fb06-cae2-4f77-b3e2-717238d4b201"/>
    <ds:schemaRef ds:uri="http://purl.org/dc/elements/1.1/"/>
    <ds:schemaRef ds:uri="http://www.w3.org/XML/1998/namespace"/>
    <ds:schemaRef ds:uri="http://schemas.microsoft.com/office/2006/metadata/propertie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6CE2D8D0-EC09-4AE0-875D-D53155CF82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73fb06-cae2-4f77-b3e2-717238d4b2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7830E1-19EB-4893-A8F5-8C0114FEF4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1866</TotalTime>
  <Words>2967</Words>
  <Application>Microsoft Office PowerPoint</Application>
  <PresentationFormat>On-screen Show (16:9)</PresentationFormat>
  <Paragraphs>398</Paragraphs>
  <Slides>75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Calibri</vt:lpstr>
      <vt:lpstr>Montserrat</vt:lpstr>
      <vt:lpstr>Montserrat Medium</vt:lpstr>
      <vt:lpstr>Arial</vt:lpstr>
      <vt:lpstr>Cambria</vt:lpstr>
      <vt:lpstr>Simple Light</vt:lpstr>
      <vt:lpstr>PowerPoint Presentation</vt:lpstr>
      <vt:lpstr>PowerPoint Presentation</vt:lpstr>
      <vt:lpstr>A (specific) frequently asked question</vt:lpstr>
      <vt:lpstr>A (specific) frequently asked question</vt:lpstr>
      <vt:lpstr>A (specific) frequently asked question</vt:lpstr>
      <vt:lpstr>A (specific) frequently asked question</vt:lpstr>
      <vt:lpstr>A (specific) frequently asked question</vt:lpstr>
      <vt:lpstr>PowerPoint Presentation</vt:lpstr>
      <vt:lpstr>How do we do this?</vt:lpstr>
      <vt:lpstr>How do we do this?</vt:lpstr>
      <vt:lpstr>How do we do this?</vt:lpstr>
      <vt:lpstr>How do we do this?</vt:lpstr>
      <vt:lpstr>How do we do this?</vt:lpstr>
      <vt:lpstr>How do we do this?</vt:lpstr>
      <vt:lpstr>How do we do this?</vt:lpstr>
      <vt:lpstr>A note on Jupyter</vt:lpstr>
      <vt:lpstr>A note on Jupyter</vt:lpstr>
      <vt:lpstr>A note on Jupyter</vt:lpstr>
      <vt:lpstr>A note on Jupyter</vt:lpstr>
      <vt:lpstr>A note on Jupyter</vt:lpstr>
      <vt:lpstr>A note on Jupyter</vt:lpstr>
      <vt:lpstr>A note on Jupyter</vt:lpstr>
      <vt:lpstr>Docker image</vt:lpstr>
      <vt:lpstr>Docker image</vt:lpstr>
      <vt:lpstr>Docker image</vt:lpstr>
      <vt:lpstr>Docker image</vt:lpstr>
      <vt:lpstr>Docker image</vt:lpstr>
      <vt:lpstr>PowerPoint Presentation</vt:lpstr>
      <vt:lpstr>Steps</vt:lpstr>
      <vt:lpstr>Steps</vt:lpstr>
      <vt:lpstr>Steps</vt:lpstr>
      <vt:lpstr>Steps</vt:lpstr>
      <vt:lpstr>Steps</vt:lpstr>
      <vt:lpstr>Step 1</vt:lpstr>
      <vt:lpstr>Step 1</vt:lpstr>
      <vt:lpstr>Step 1</vt:lpstr>
      <vt:lpstr>Step 1</vt:lpstr>
      <vt:lpstr>Step 1</vt:lpstr>
      <vt:lpstr>Step 1</vt:lpstr>
      <vt:lpstr>Step 1</vt:lpstr>
      <vt:lpstr>Step 2</vt:lpstr>
      <vt:lpstr>Step 2</vt:lpstr>
      <vt:lpstr>Step 2</vt:lpstr>
      <vt:lpstr>Step 2</vt:lpstr>
      <vt:lpstr>Step 2</vt:lpstr>
      <vt:lpstr>Step 2</vt:lpstr>
      <vt:lpstr>Step 2</vt:lpstr>
      <vt:lpstr>Step 3</vt:lpstr>
      <vt:lpstr>Step 3</vt:lpstr>
      <vt:lpstr>Step 3</vt:lpstr>
      <vt:lpstr>Step 3</vt:lpstr>
      <vt:lpstr>Step 3</vt:lpstr>
      <vt:lpstr>Step 3</vt:lpstr>
      <vt:lpstr>Step 3</vt:lpstr>
      <vt:lpstr>Step 3</vt:lpstr>
      <vt:lpstr>Step 3</vt:lpstr>
      <vt:lpstr>Step 3</vt:lpstr>
      <vt:lpstr>Step 3</vt:lpstr>
      <vt:lpstr>Step 3</vt:lpstr>
      <vt:lpstr>Step 4</vt:lpstr>
      <vt:lpstr>Step 4</vt:lpstr>
      <vt:lpstr>Step 4</vt:lpstr>
      <vt:lpstr>Step 4</vt:lpstr>
      <vt:lpstr>Step 4</vt:lpstr>
      <vt:lpstr>Step 4</vt:lpstr>
      <vt:lpstr>Step 4</vt:lpstr>
      <vt:lpstr>Step 4</vt:lpstr>
      <vt:lpstr>Step 4</vt:lpstr>
      <vt:lpstr>Step 4</vt:lpstr>
      <vt:lpstr>Step 4</vt:lpstr>
      <vt:lpstr>Step 4</vt:lpstr>
      <vt:lpstr>Step 4</vt:lpstr>
      <vt:lpstr>Step 4</vt:lpstr>
      <vt:lpstr>Step 4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Jonathan  Cosme</cp:lastModifiedBy>
  <cp:revision>80</cp:revision>
  <dcterms:created xsi:type="dcterms:W3CDTF">2022-08-01T08:54:51Z</dcterms:created>
  <dcterms:modified xsi:type="dcterms:W3CDTF">2022-09-13T08:33:21Z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0x010100438850C7E2DEF346B54FC4E3C8CFE7B4</vt:lpwstr>
  </property>
  <property fmtid="{D5CDD505-2E9C-101B-9397-08002B2CF9AE}" pid="3" name="KSOProductBuildVer">
    <vt:lpwstr>1033-11.1.0.11664</vt:lpwstr>
  </property>
  <property fmtid="{D5CDD505-2E9C-101B-9397-08002B2CF9AE}" pid="4" name="ICV">
    <vt:lpwstr/>
  </property>
</Properties>
</file>